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9" r:id="rId6"/>
    <p:sldId id="260" r:id="rId7"/>
    <p:sldId id="266" r:id="rId8"/>
    <p:sldId id="261" r:id="rId9"/>
    <p:sldId id="262" r:id="rId10"/>
    <p:sldId id="263" r:id="rId11"/>
    <p:sldId id="265" r:id="rId12"/>
    <p:sldId id="264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98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rnett, Matthew" userId="9accd137-65a6-413b-acb9-b6b836b9998f" providerId="ADAL" clId="{62066B31-6281-4D56-A20F-DF536EBC3085}"/>
    <pc:docChg chg="modSld">
      <pc:chgData name="Burnett, Matthew" userId="9accd137-65a6-413b-acb9-b6b836b9998f" providerId="ADAL" clId="{62066B31-6281-4D56-A20F-DF536EBC3085}" dt="2025-08-29T16:50:24.201" v="0" actId="20577"/>
      <pc:docMkLst>
        <pc:docMk/>
      </pc:docMkLst>
      <pc:sldChg chg="modSp mod">
        <pc:chgData name="Burnett, Matthew" userId="9accd137-65a6-413b-acb9-b6b836b9998f" providerId="ADAL" clId="{62066B31-6281-4D56-A20F-DF536EBC3085}" dt="2025-08-29T16:50:24.201" v="0" actId="20577"/>
        <pc:sldMkLst>
          <pc:docMk/>
          <pc:sldMk cId="720670809" sldId="260"/>
        </pc:sldMkLst>
        <pc:spChg chg="mod">
          <ac:chgData name="Burnett, Matthew" userId="9accd137-65a6-413b-acb9-b6b836b9998f" providerId="ADAL" clId="{62066B31-6281-4D56-A20F-DF536EBC3085}" dt="2025-08-29T16:50:24.201" v="0" actId="20577"/>
          <ac:spMkLst>
            <pc:docMk/>
            <pc:sldMk cId="720670809" sldId="260"/>
            <ac:spMk id="3" creationId="{A3967FCA-C6C0-DD02-FF34-1E93B607E480}"/>
          </ac:spMkLst>
        </pc:spChg>
      </pc:sldChg>
    </pc:docChg>
  </pc:docChgLst>
  <pc:docChgLst>
    <pc:chgData name="Burnett, Matthew" userId="9accd137-65a6-413b-acb9-b6b836b9998f" providerId="ADAL" clId="{9DC05DA1-4C26-4844-A301-3BA640F1912E}"/>
    <pc:docChg chg="custSel modSld sldOrd">
      <pc:chgData name="Burnett, Matthew" userId="9accd137-65a6-413b-acb9-b6b836b9998f" providerId="ADAL" clId="{9DC05DA1-4C26-4844-A301-3BA640F1912E}" dt="2025-09-19T16:34:09.797" v="18" actId="27309"/>
      <pc:docMkLst>
        <pc:docMk/>
      </pc:docMkLst>
      <pc:sldChg chg="addSp modSp mod ord">
        <pc:chgData name="Burnett, Matthew" userId="9accd137-65a6-413b-acb9-b6b836b9998f" providerId="ADAL" clId="{9DC05DA1-4C26-4844-A301-3BA640F1912E}" dt="2025-09-19T16:34:09.797" v="18" actId="27309"/>
        <pc:sldMkLst>
          <pc:docMk/>
          <pc:sldMk cId="199004493" sldId="259"/>
        </pc:sldMkLst>
        <pc:graphicFrameChg chg="add modGraphic">
          <ac:chgData name="Burnett, Matthew" userId="9accd137-65a6-413b-acb9-b6b836b9998f" providerId="ADAL" clId="{9DC05DA1-4C26-4844-A301-3BA640F1912E}" dt="2025-09-19T16:34:09.797" v="18" actId="27309"/>
          <ac:graphicFrameMkLst>
            <pc:docMk/>
            <pc:sldMk cId="199004493" sldId="259"/>
            <ac:graphicFrameMk id="5" creationId="{932455B2-FF9A-0BAB-8184-972B68CC5751}"/>
          </ac:graphicFrameMkLst>
        </pc:graphicFrameChg>
      </pc:sldChg>
      <pc:sldChg chg="addSp delSp modSp mod">
        <pc:chgData name="Burnett, Matthew" userId="9accd137-65a6-413b-acb9-b6b836b9998f" providerId="ADAL" clId="{9DC05DA1-4C26-4844-A301-3BA640F1912E}" dt="2025-08-29T18:42:34.742" v="13" actId="1076"/>
        <pc:sldMkLst>
          <pc:docMk/>
          <pc:sldMk cId="1090188158" sldId="265"/>
        </pc:sldMkLst>
        <pc:picChg chg="mod">
          <ac:chgData name="Burnett, Matthew" userId="9accd137-65a6-413b-acb9-b6b836b9998f" providerId="ADAL" clId="{9DC05DA1-4C26-4844-A301-3BA640F1912E}" dt="2025-08-29T18:42:34.742" v="13" actId="1076"/>
          <ac:picMkLst>
            <pc:docMk/>
            <pc:sldMk cId="1090188158" sldId="265"/>
            <ac:picMk id="5" creationId="{AA1E3CDD-C501-8B30-2C02-D06D6B79B757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F04D54-74D7-4AC7-86F2-E3C95E3E3B58}" type="doc">
      <dgm:prSet loTypeId="urn:microsoft.com/office/officeart/2005/8/layout/lProcess3" loCatId="process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1D24B0E-D18A-419C-8E0E-264176B085D5}">
      <dgm:prSet phldrT="[Text]"/>
      <dgm:spPr/>
      <dgm:t>
        <a:bodyPr/>
        <a:lstStyle/>
        <a:p>
          <a:r>
            <a:rPr lang="en-US" b="1" dirty="0"/>
            <a:t>V2.x Detailed Design</a:t>
          </a:r>
        </a:p>
      </dgm:t>
    </dgm:pt>
    <dgm:pt modelId="{A56476BD-618B-4F4E-A3AF-33228E00DC41}" type="parTrans" cxnId="{3223EBEE-C25B-4794-A8F9-01F87F81BD55}">
      <dgm:prSet/>
      <dgm:spPr/>
      <dgm:t>
        <a:bodyPr/>
        <a:lstStyle/>
        <a:p>
          <a:endParaRPr lang="en-US"/>
        </a:p>
      </dgm:t>
    </dgm:pt>
    <dgm:pt modelId="{007F9916-0A1D-4508-82B7-AB0EC9B9FEC9}" type="sibTrans" cxnId="{3223EBEE-C25B-4794-A8F9-01F87F81BD55}">
      <dgm:prSet/>
      <dgm:spPr/>
      <dgm:t>
        <a:bodyPr/>
        <a:lstStyle/>
        <a:p>
          <a:endParaRPr lang="en-US"/>
        </a:p>
      </dgm:t>
    </dgm:pt>
    <dgm:pt modelId="{82B72FE9-46D5-475F-9DFE-3270EF1B0F93}">
      <dgm:prSet phldrT="[Text]"/>
      <dgm:spPr/>
      <dgm:t>
        <a:bodyPr/>
        <a:lstStyle/>
        <a:p>
          <a:r>
            <a:rPr lang="en-US" b="1" dirty="0"/>
            <a:t>V3.x Ground Optimization</a:t>
          </a:r>
        </a:p>
      </dgm:t>
    </dgm:pt>
    <dgm:pt modelId="{66B55DCC-4224-4976-A649-11E783178768}" type="parTrans" cxnId="{4E70299D-AA85-4AA0-91E4-4B6C8B909AF0}">
      <dgm:prSet/>
      <dgm:spPr/>
      <dgm:t>
        <a:bodyPr/>
        <a:lstStyle/>
        <a:p>
          <a:endParaRPr lang="en-US"/>
        </a:p>
      </dgm:t>
    </dgm:pt>
    <dgm:pt modelId="{F5DADD33-20BE-44F9-B2CB-4F3DC61F5177}" type="sibTrans" cxnId="{4E70299D-AA85-4AA0-91E4-4B6C8B909AF0}">
      <dgm:prSet/>
      <dgm:spPr/>
      <dgm:t>
        <a:bodyPr/>
        <a:lstStyle/>
        <a:p>
          <a:endParaRPr lang="en-US"/>
        </a:p>
      </dgm:t>
    </dgm:pt>
    <dgm:pt modelId="{86B4AA01-AC16-4372-982B-278347B1E603}">
      <dgm:prSet phldrT="[Text]"/>
      <dgm:spPr/>
      <dgm:t>
        <a:bodyPr/>
        <a:lstStyle/>
        <a:p>
          <a:r>
            <a:rPr lang="en-US" b="1" dirty="0"/>
            <a:t>V4.x Flight Tests</a:t>
          </a:r>
        </a:p>
      </dgm:t>
    </dgm:pt>
    <dgm:pt modelId="{0A7F9A8F-22B5-40AF-A6B3-2531B9373DBB}" type="parTrans" cxnId="{D8A4DDCF-FF66-4094-BC0D-7C72778FCEAA}">
      <dgm:prSet/>
      <dgm:spPr/>
      <dgm:t>
        <a:bodyPr/>
        <a:lstStyle/>
        <a:p>
          <a:endParaRPr lang="en-US"/>
        </a:p>
      </dgm:t>
    </dgm:pt>
    <dgm:pt modelId="{9F723DD9-C097-4FCF-BC46-34D18E80E6B3}" type="sibTrans" cxnId="{D8A4DDCF-FF66-4094-BC0D-7C72778FCEAA}">
      <dgm:prSet/>
      <dgm:spPr/>
      <dgm:t>
        <a:bodyPr/>
        <a:lstStyle/>
        <a:p>
          <a:endParaRPr lang="en-US"/>
        </a:p>
      </dgm:t>
    </dgm:pt>
    <dgm:pt modelId="{A24DEFD2-AE9C-4D5D-9EF4-CCBC6D73CF51}">
      <dgm:prSet phldrT="[Text]"/>
      <dgm:spPr>
        <a:solidFill>
          <a:schemeClr val="accent3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/>
            <a:t>Design Landing Gear</a:t>
          </a:r>
        </a:p>
      </dgm:t>
    </dgm:pt>
    <dgm:pt modelId="{32903940-0126-42C9-B317-49D05969025A}" type="parTrans" cxnId="{0596A69E-4DF1-476D-86CB-10065902ADE4}">
      <dgm:prSet/>
      <dgm:spPr/>
      <dgm:t>
        <a:bodyPr/>
        <a:lstStyle/>
        <a:p>
          <a:endParaRPr lang="en-US"/>
        </a:p>
      </dgm:t>
    </dgm:pt>
    <dgm:pt modelId="{6E4BD26B-D7CB-477B-A967-3A3E67048AF8}" type="sibTrans" cxnId="{0596A69E-4DF1-476D-86CB-10065902ADE4}">
      <dgm:prSet/>
      <dgm:spPr/>
      <dgm:t>
        <a:bodyPr/>
        <a:lstStyle/>
        <a:p>
          <a:endParaRPr lang="en-US"/>
        </a:p>
      </dgm:t>
    </dgm:pt>
    <dgm:pt modelId="{FBDCFB6E-9196-412C-96E8-55F6923CC6B8}">
      <dgm:prSet phldrT="[Text]"/>
      <dgm:spPr>
        <a:solidFill>
          <a:schemeClr val="accent3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/>
            <a:t>Design Control Surfaces</a:t>
          </a:r>
        </a:p>
      </dgm:t>
    </dgm:pt>
    <dgm:pt modelId="{D917A6A2-CC81-428D-954C-2C818AD5196E}" type="parTrans" cxnId="{D6B650B1-56D2-47E4-ADB1-B93D10541BE4}">
      <dgm:prSet/>
      <dgm:spPr/>
      <dgm:t>
        <a:bodyPr/>
        <a:lstStyle/>
        <a:p>
          <a:endParaRPr lang="en-US"/>
        </a:p>
      </dgm:t>
    </dgm:pt>
    <dgm:pt modelId="{4CD84E67-7BF2-40AB-B344-F3BC73DAD3F6}" type="sibTrans" cxnId="{D6B650B1-56D2-47E4-ADB1-B93D10541BE4}">
      <dgm:prSet/>
      <dgm:spPr/>
      <dgm:t>
        <a:bodyPr/>
        <a:lstStyle/>
        <a:p>
          <a:endParaRPr lang="en-US"/>
        </a:p>
      </dgm:t>
    </dgm:pt>
    <dgm:pt modelId="{D384BDA4-024A-4C60-AEFE-BC395EA7E9B4}">
      <dgm:prSet phldrT="[Text]"/>
      <dgm:spPr/>
      <dgm:t>
        <a:bodyPr/>
        <a:lstStyle/>
        <a:p>
          <a:r>
            <a:rPr lang="en-US" dirty="0"/>
            <a:t>Design Avionics Bay</a:t>
          </a:r>
        </a:p>
      </dgm:t>
    </dgm:pt>
    <dgm:pt modelId="{DC8ABED5-2DAD-4589-8C61-542204C9E939}" type="parTrans" cxnId="{84987E96-C97C-4BC7-936E-04B840602F11}">
      <dgm:prSet/>
      <dgm:spPr/>
      <dgm:t>
        <a:bodyPr/>
        <a:lstStyle/>
        <a:p>
          <a:endParaRPr lang="en-US"/>
        </a:p>
      </dgm:t>
    </dgm:pt>
    <dgm:pt modelId="{51AF8AA5-43D8-4B37-98E6-07283F6C9C13}" type="sibTrans" cxnId="{84987E96-C97C-4BC7-936E-04B840602F11}">
      <dgm:prSet/>
      <dgm:spPr/>
      <dgm:t>
        <a:bodyPr/>
        <a:lstStyle/>
        <a:p>
          <a:endParaRPr lang="en-US"/>
        </a:p>
      </dgm:t>
    </dgm:pt>
    <dgm:pt modelId="{CE1FBC5D-29C3-433E-834F-A37DC4A9C483}">
      <dgm:prSet phldrT="[Text]"/>
      <dgm:spPr/>
      <dgm:t>
        <a:bodyPr/>
        <a:lstStyle/>
        <a:p>
          <a:r>
            <a:rPr lang="en-US" dirty="0"/>
            <a:t>Wing Structural Optimization</a:t>
          </a:r>
        </a:p>
      </dgm:t>
    </dgm:pt>
    <dgm:pt modelId="{8B709518-4BB8-4AD7-B01B-C902C537A9D5}" type="parTrans" cxnId="{66A47629-1ED2-4D38-89F3-2CCFB8539218}">
      <dgm:prSet/>
      <dgm:spPr/>
      <dgm:t>
        <a:bodyPr/>
        <a:lstStyle/>
        <a:p>
          <a:endParaRPr lang="en-US"/>
        </a:p>
      </dgm:t>
    </dgm:pt>
    <dgm:pt modelId="{7388F795-1240-468E-8436-0EC35952D49C}" type="sibTrans" cxnId="{66A47629-1ED2-4D38-89F3-2CCFB8539218}">
      <dgm:prSet/>
      <dgm:spPr/>
      <dgm:t>
        <a:bodyPr/>
        <a:lstStyle/>
        <a:p>
          <a:endParaRPr lang="en-US"/>
        </a:p>
      </dgm:t>
    </dgm:pt>
    <dgm:pt modelId="{569B66EB-48B8-47E0-9877-0B6E3FC2312D}">
      <dgm:prSet phldrT="[Text]"/>
      <dgm:spPr/>
      <dgm:t>
        <a:bodyPr/>
        <a:lstStyle/>
        <a:p>
          <a:r>
            <a:rPr lang="en-US" dirty="0"/>
            <a:t>Aerodynamic Optimization</a:t>
          </a:r>
        </a:p>
      </dgm:t>
    </dgm:pt>
    <dgm:pt modelId="{2C5B3D31-5B3E-4736-9DB9-FE9E895F1C45}" type="parTrans" cxnId="{D71A9A7A-16F9-404B-A55C-3A2B5B4C09B7}">
      <dgm:prSet/>
      <dgm:spPr/>
      <dgm:t>
        <a:bodyPr/>
        <a:lstStyle/>
        <a:p>
          <a:endParaRPr lang="en-US"/>
        </a:p>
      </dgm:t>
    </dgm:pt>
    <dgm:pt modelId="{C426B855-20FC-4E15-88AD-7DC09593B456}" type="sibTrans" cxnId="{D71A9A7A-16F9-404B-A55C-3A2B5B4C09B7}">
      <dgm:prSet/>
      <dgm:spPr/>
      <dgm:t>
        <a:bodyPr/>
        <a:lstStyle/>
        <a:p>
          <a:endParaRPr lang="en-US"/>
        </a:p>
      </dgm:t>
    </dgm:pt>
    <dgm:pt modelId="{6FE3AB2C-DFFE-4904-AF5B-C9E6D370594E}">
      <dgm:prSet phldrT="[Text]"/>
      <dgm:spPr/>
      <dgm:t>
        <a:bodyPr/>
        <a:lstStyle/>
        <a:p>
          <a:r>
            <a:rPr lang="en-US" dirty="0"/>
            <a:t>Validate Avionics Layout</a:t>
          </a:r>
        </a:p>
      </dgm:t>
    </dgm:pt>
    <dgm:pt modelId="{9218EC00-4C5D-4647-8C13-EDF148616704}" type="parTrans" cxnId="{CCD073C6-609E-4932-A8FF-2F2696251575}">
      <dgm:prSet/>
      <dgm:spPr/>
      <dgm:t>
        <a:bodyPr/>
        <a:lstStyle/>
        <a:p>
          <a:endParaRPr lang="en-US"/>
        </a:p>
      </dgm:t>
    </dgm:pt>
    <dgm:pt modelId="{FB34D729-D588-4AC6-B930-781CA708DAD0}" type="sibTrans" cxnId="{CCD073C6-609E-4932-A8FF-2F2696251575}">
      <dgm:prSet/>
      <dgm:spPr/>
      <dgm:t>
        <a:bodyPr/>
        <a:lstStyle/>
        <a:p>
          <a:endParaRPr lang="en-US"/>
        </a:p>
      </dgm:t>
    </dgm:pt>
    <dgm:pt modelId="{CF32CE67-092D-4D0D-9CE2-40317B414113}">
      <dgm:prSet phldrT="[Text]"/>
      <dgm:spPr/>
      <dgm:t>
        <a:bodyPr/>
        <a:lstStyle/>
        <a:p>
          <a:r>
            <a:rPr lang="en-US" dirty="0"/>
            <a:t>Avionics Optimization</a:t>
          </a:r>
        </a:p>
      </dgm:t>
    </dgm:pt>
    <dgm:pt modelId="{3AFA8244-A1EF-4404-9DF2-DB4EA5377BFB}" type="parTrans" cxnId="{07FDD3DD-49B2-44CD-ABBB-2A7A3E818249}">
      <dgm:prSet/>
      <dgm:spPr/>
      <dgm:t>
        <a:bodyPr/>
        <a:lstStyle/>
        <a:p>
          <a:endParaRPr lang="en-US"/>
        </a:p>
      </dgm:t>
    </dgm:pt>
    <dgm:pt modelId="{B38D2F8F-62B8-437B-B950-92CB891C4442}" type="sibTrans" cxnId="{07FDD3DD-49B2-44CD-ABBB-2A7A3E818249}">
      <dgm:prSet/>
      <dgm:spPr/>
      <dgm:t>
        <a:bodyPr/>
        <a:lstStyle/>
        <a:p>
          <a:endParaRPr lang="en-US"/>
        </a:p>
      </dgm:t>
    </dgm:pt>
    <dgm:pt modelId="{28DE6E71-E822-4188-B56E-BC685AB96080}">
      <dgm:prSet phldrT="[Text]"/>
      <dgm:spPr/>
      <dgm:t>
        <a:bodyPr/>
        <a:lstStyle/>
        <a:p>
          <a:r>
            <a:rPr lang="en-US" dirty="0"/>
            <a:t>Manufacturing Optimization</a:t>
          </a:r>
        </a:p>
      </dgm:t>
    </dgm:pt>
    <dgm:pt modelId="{A6F4D6C8-CE53-4D4B-81AD-9EF78A46AE6E}" type="parTrans" cxnId="{D33B5430-BA31-4DF9-A784-532AA323A1B5}">
      <dgm:prSet/>
      <dgm:spPr/>
      <dgm:t>
        <a:bodyPr/>
        <a:lstStyle/>
        <a:p>
          <a:endParaRPr lang="en-US"/>
        </a:p>
      </dgm:t>
    </dgm:pt>
    <dgm:pt modelId="{E42FBEED-9CE3-4077-9854-F194576C433D}" type="sibTrans" cxnId="{D33B5430-BA31-4DF9-A784-532AA323A1B5}">
      <dgm:prSet/>
      <dgm:spPr/>
      <dgm:t>
        <a:bodyPr/>
        <a:lstStyle/>
        <a:p>
          <a:endParaRPr lang="en-US"/>
        </a:p>
      </dgm:t>
    </dgm:pt>
    <dgm:pt modelId="{DEBC477A-9B75-4B4A-A738-0F40337A21D7}">
      <dgm:prSet phldrT="[Text]"/>
      <dgm:spPr/>
      <dgm:t>
        <a:bodyPr/>
        <a:lstStyle/>
        <a:p>
          <a:r>
            <a:rPr lang="en-US" dirty="0"/>
            <a:t>High Speed Taxi</a:t>
          </a:r>
        </a:p>
      </dgm:t>
    </dgm:pt>
    <dgm:pt modelId="{1407AACA-99C9-402C-AFCD-1C41EE7934DE}" type="parTrans" cxnId="{DB10C38A-B75B-400D-8CAA-C18083C73E3B}">
      <dgm:prSet/>
      <dgm:spPr/>
      <dgm:t>
        <a:bodyPr/>
        <a:lstStyle/>
        <a:p>
          <a:endParaRPr lang="en-US"/>
        </a:p>
      </dgm:t>
    </dgm:pt>
    <dgm:pt modelId="{7B1F98EB-7845-436C-B6BF-E464661CF500}" type="sibTrans" cxnId="{DB10C38A-B75B-400D-8CAA-C18083C73E3B}">
      <dgm:prSet/>
      <dgm:spPr/>
      <dgm:t>
        <a:bodyPr/>
        <a:lstStyle/>
        <a:p>
          <a:endParaRPr lang="en-US"/>
        </a:p>
      </dgm:t>
    </dgm:pt>
    <dgm:pt modelId="{20D830A3-1F5F-4C25-B896-DE881614B5C1}">
      <dgm:prSet phldrT="[Text]"/>
      <dgm:spPr/>
      <dgm:t>
        <a:bodyPr/>
        <a:lstStyle/>
        <a:p>
          <a:r>
            <a:rPr lang="en-US" b="1" dirty="0"/>
            <a:t>V1.x Preliminary Design</a:t>
          </a:r>
        </a:p>
      </dgm:t>
    </dgm:pt>
    <dgm:pt modelId="{264C4DA2-3384-46C4-98ED-54E65646C38D}" type="parTrans" cxnId="{9DE9B773-F023-48E2-B945-67B216829304}">
      <dgm:prSet/>
      <dgm:spPr/>
      <dgm:t>
        <a:bodyPr/>
        <a:lstStyle/>
        <a:p>
          <a:endParaRPr lang="en-US"/>
        </a:p>
      </dgm:t>
    </dgm:pt>
    <dgm:pt modelId="{92BF85E8-0CAD-4565-92F5-E5177DD117C8}" type="sibTrans" cxnId="{9DE9B773-F023-48E2-B945-67B216829304}">
      <dgm:prSet/>
      <dgm:spPr/>
      <dgm:t>
        <a:bodyPr/>
        <a:lstStyle/>
        <a:p>
          <a:endParaRPr lang="en-US"/>
        </a:p>
      </dgm:t>
    </dgm:pt>
    <dgm:pt modelId="{A2AB3992-8A3D-42A0-B34C-6BE0C86BC876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First Class Estimations of Flight Characteristics</a:t>
          </a:r>
        </a:p>
      </dgm:t>
    </dgm:pt>
    <dgm:pt modelId="{D3DEAA80-5A81-4131-A258-ED3CCA403E4E}" type="parTrans" cxnId="{792D4E46-5320-456A-B037-DC75B9FBEBF6}">
      <dgm:prSet/>
      <dgm:spPr/>
      <dgm:t>
        <a:bodyPr/>
        <a:lstStyle/>
        <a:p>
          <a:endParaRPr lang="en-US"/>
        </a:p>
      </dgm:t>
    </dgm:pt>
    <dgm:pt modelId="{A4415AA7-9ED1-43A5-B4DC-94030A13DE0E}" type="sibTrans" cxnId="{792D4E46-5320-456A-B037-DC75B9FBEBF6}">
      <dgm:prSet/>
      <dgm:spPr/>
      <dgm:t>
        <a:bodyPr/>
        <a:lstStyle/>
        <a:p>
          <a:endParaRPr lang="en-US"/>
        </a:p>
      </dgm:t>
    </dgm:pt>
    <dgm:pt modelId="{38A77786-9917-4720-8F9A-1210DDA7094E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Preliminary complete Design</a:t>
          </a:r>
        </a:p>
      </dgm:t>
    </dgm:pt>
    <dgm:pt modelId="{4BA83D6F-79AA-4298-889E-E8A3EC5588FB}" type="parTrans" cxnId="{458E9DE1-93BC-406E-BF85-7A40D097CFA2}">
      <dgm:prSet/>
      <dgm:spPr/>
      <dgm:t>
        <a:bodyPr/>
        <a:lstStyle/>
        <a:p>
          <a:endParaRPr lang="en-US"/>
        </a:p>
      </dgm:t>
    </dgm:pt>
    <dgm:pt modelId="{96809A35-4D38-4292-BC05-064D49DA47C7}" type="sibTrans" cxnId="{458E9DE1-93BC-406E-BF85-7A40D097CFA2}">
      <dgm:prSet/>
      <dgm:spPr/>
      <dgm:t>
        <a:bodyPr/>
        <a:lstStyle/>
        <a:p>
          <a:endParaRPr lang="en-US"/>
        </a:p>
      </dgm:t>
    </dgm:pt>
    <dgm:pt modelId="{4B07AF7B-34CC-44C3-8CE5-869F382B4EE2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Manufacturing Procedure Validation</a:t>
          </a:r>
        </a:p>
      </dgm:t>
    </dgm:pt>
    <dgm:pt modelId="{F2B6B625-84C9-414C-B8E5-F82C6B35B685}" type="parTrans" cxnId="{41E69BDB-35A5-4938-A1DA-807229C997F8}">
      <dgm:prSet/>
      <dgm:spPr/>
      <dgm:t>
        <a:bodyPr/>
        <a:lstStyle/>
        <a:p>
          <a:endParaRPr lang="en-US"/>
        </a:p>
      </dgm:t>
    </dgm:pt>
    <dgm:pt modelId="{A9F56C6C-F504-41CA-BF7B-D4122ECA674D}" type="sibTrans" cxnId="{41E69BDB-35A5-4938-A1DA-807229C997F8}">
      <dgm:prSet/>
      <dgm:spPr/>
      <dgm:t>
        <a:bodyPr/>
        <a:lstStyle/>
        <a:p>
          <a:endParaRPr lang="en-US"/>
        </a:p>
      </dgm:t>
    </dgm:pt>
    <dgm:pt modelId="{9E2020A6-7AD8-41B8-9CD8-31D6727122F1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Detailed Structural Design</a:t>
          </a:r>
        </a:p>
      </dgm:t>
    </dgm:pt>
    <dgm:pt modelId="{EE374E0B-320A-4270-B5D4-C338D858625E}" type="parTrans" cxnId="{7B3DCD91-BE12-4B58-A82C-DFCDC16936DB}">
      <dgm:prSet/>
      <dgm:spPr/>
      <dgm:t>
        <a:bodyPr/>
        <a:lstStyle/>
        <a:p>
          <a:endParaRPr lang="en-US"/>
        </a:p>
      </dgm:t>
    </dgm:pt>
    <dgm:pt modelId="{D01CCB25-4117-40DF-BDC1-87CFBF671A76}" type="sibTrans" cxnId="{7B3DCD91-BE12-4B58-A82C-DFCDC16936DB}">
      <dgm:prSet/>
      <dgm:spPr/>
      <dgm:t>
        <a:bodyPr/>
        <a:lstStyle/>
        <a:p>
          <a:endParaRPr lang="en-US"/>
        </a:p>
      </dgm:t>
    </dgm:pt>
    <dgm:pt modelId="{7FE54B96-5AF5-49E4-8E55-C34CA487EAFD}">
      <dgm:prSet phldrT="[Text]"/>
      <dgm:spPr>
        <a:solidFill>
          <a:schemeClr val="accent3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/>
            <a:t>Detailed Aerodynamic Design</a:t>
          </a:r>
        </a:p>
      </dgm:t>
    </dgm:pt>
    <dgm:pt modelId="{3195AC4A-03AB-406B-8970-139D553E3FE4}" type="parTrans" cxnId="{C10444D1-AF0A-4C5A-B6AF-BD3B3E94DEF5}">
      <dgm:prSet/>
      <dgm:spPr/>
      <dgm:t>
        <a:bodyPr/>
        <a:lstStyle/>
        <a:p>
          <a:endParaRPr lang="en-US"/>
        </a:p>
      </dgm:t>
    </dgm:pt>
    <dgm:pt modelId="{CDFAFFBC-D76D-45FE-B2BC-7763F75B9B15}" type="sibTrans" cxnId="{C10444D1-AF0A-4C5A-B6AF-BD3B3E94DEF5}">
      <dgm:prSet/>
      <dgm:spPr/>
      <dgm:t>
        <a:bodyPr/>
        <a:lstStyle/>
        <a:p>
          <a:endParaRPr lang="en-US"/>
        </a:p>
      </dgm:t>
    </dgm:pt>
    <dgm:pt modelId="{10341200-0C74-497D-8D69-2443ED661C88}">
      <dgm:prSet phldrT="[Text]"/>
      <dgm:spPr/>
      <dgm:t>
        <a:bodyPr/>
        <a:lstStyle/>
        <a:p>
          <a:r>
            <a:rPr lang="en-US" dirty="0"/>
            <a:t>Fuselage Structural Optimization</a:t>
          </a:r>
        </a:p>
      </dgm:t>
    </dgm:pt>
    <dgm:pt modelId="{FE7F95EE-899F-4B61-9C72-42621EF18E5B}" type="parTrans" cxnId="{8474CB46-E794-409E-8A16-64ACA208D8BC}">
      <dgm:prSet/>
      <dgm:spPr/>
      <dgm:t>
        <a:bodyPr/>
        <a:lstStyle/>
        <a:p>
          <a:endParaRPr lang="en-US"/>
        </a:p>
      </dgm:t>
    </dgm:pt>
    <dgm:pt modelId="{595D8F4E-BF84-4220-B6A8-FDB10A3502E6}" type="sibTrans" cxnId="{8474CB46-E794-409E-8A16-64ACA208D8BC}">
      <dgm:prSet/>
      <dgm:spPr/>
      <dgm:t>
        <a:bodyPr/>
        <a:lstStyle/>
        <a:p>
          <a:endParaRPr lang="en-US"/>
        </a:p>
      </dgm:t>
    </dgm:pt>
    <dgm:pt modelId="{0E0E070E-C90A-41FB-854B-6CDE48251EB4}">
      <dgm:prSet phldrT="[Text]"/>
      <dgm:spPr/>
      <dgm:t>
        <a:bodyPr/>
        <a:lstStyle/>
        <a:p>
          <a:r>
            <a:rPr lang="en-US" dirty="0"/>
            <a:t>Short Flight Tests</a:t>
          </a:r>
        </a:p>
      </dgm:t>
    </dgm:pt>
    <dgm:pt modelId="{F2146F8B-B22E-4FF4-AAB1-231D3FC9A035}" type="parTrans" cxnId="{4563F9F7-1C95-4D89-8F86-899003F4D5F0}">
      <dgm:prSet/>
      <dgm:spPr/>
      <dgm:t>
        <a:bodyPr/>
        <a:lstStyle/>
        <a:p>
          <a:endParaRPr lang="en-US"/>
        </a:p>
      </dgm:t>
    </dgm:pt>
    <dgm:pt modelId="{47418900-8BD5-4504-BE0C-A6880F46889A}" type="sibTrans" cxnId="{4563F9F7-1C95-4D89-8F86-899003F4D5F0}">
      <dgm:prSet/>
      <dgm:spPr/>
      <dgm:t>
        <a:bodyPr/>
        <a:lstStyle/>
        <a:p>
          <a:endParaRPr lang="en-US"/>
        </a:p>
      </dgm:t>
    </dgm:pt>
    <dgm:pt modelId="{EB98DC1D-DC54-47D4-81D1-4082F4463560}">
      <dgm:prSet phldrT="[Text]"/>
      <dgm:spPr/>
      <dgm:t>
        <a:bodyPr/>
        <a:lstStyle/>
        <a:p>
          <a:r>
            <a:rPr lang="en-US" dirty="0"/>
            <a:t>Endurance Flight test</a:t>
          </a:r>
        </a:p>
      </dgm:t>
    </dgm:pt>
    <dgm:pt modelId="{8170C1E8-D468-49E2-8821-F2A114ABFF40}" type="parTrans" cxnId="{373D177A-E29D-45D0-A649-D7EA43ECE1EE}">
      <dgm:prSet/>
      <dgm:spPr/>
      <dgm:t>
        <a:bodyPr/>
        <a:lstStyle/>
        <a:p>
          <a:endParaRPr lang="en-US"/>
        </a:p>
      </dgm:t>
    </dgm:pt>
    <dgm:pt modelId="{D99039D2-6264-4503-B8B5-41633B1778D8}" type="sibTrans" cxnId="{373D177A-E29D-45D0-A649-D7EA43ECE1EE}">
      <dgm:prSet/>
      <dgm:spPr/>
      <dgm:t>
        <a:bodyPr/>
        <a:lstStyle/>
        <a:p>
          <a:endParaRPr lang="en-US"/>
        </a:p>
      </dgm:t>
    </dgm:pt>
    <dgm:pt modelId="{52B8F532-06FC-4CD9-86BA-9B5E19CE6705}">
      <dgm:prSet phldrT="[Text]"/>
      <dgm:spPr/>
      <dgm:t>
        <a:bodyPr/>
        <a:lstStyle/>
        <a:p>
          <a:r>
            <a:rPr lang="en-US" b="1" dirty="0"/>
            <a:t>Full “Iron Bird” Test</a:t>
          </a:r>
        </a:p>
      </dgm:t>
    </dgm:pt>
    <dgm:pt modelId="{2EFE6276-9C3D-41D7-8786-6B89F749FC69}" type="parTrans" cxnId="{860A14CE-BDA3-4019-81FB-BB8F49F9BB45}">
      <dgm:prSet/>
      <dgm:spPr/>
      <dgm:t>
        <a:bodyPr/>
        <a:lstStyle/>
        <a:p>
          <a:endParaRPr lang="en-US"/>
        </a:p>
      </dgm:t>
    </dgm:pt>
    <dgm:pt modelId="{278A2AA5-247B-4FF1-8E09-7C3455D36F48}" type="sibTrans" cxnId="{860A14CE-BDA3-4019-81FB-BB8F49F9BB45}">
      <dgm:prSet/>
      <dgm:spPr/>
      <dgm:t>
        <a:bodyPr/>
        <a:lstStyle/>
        <a:p>
          <a:endParaRPr lang="en-US"/>
        </a:p>
      </dgm:t>
    </dgm:pt>
    <dgm:pt modelId="{EA6E434E-2BF6-4BD4-AB32-7C4EEB53FDEF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Preliminary Avionics Validation</a:t>
          </a:r>
        </a:p>
      </dgm:t>
    </dgm:pt>
    <dgm:pt modelId="{0953FEEC-FDA1-4C4B-889D-7E973A2D20CE}" type="parTrans" cxnId="{A8A38261-EA69-4E15-AB57-AC738A1CEA62}">
      <dgm:prSet/>
      <dgm:spPr/>
      <dgm:t>
        <a:bodyPr/>
        <a:lstStyle/>
        <a:p>
          <a:endParaRPr lang="en-US"/>
        </a:p>
      </dgm:t>
    </dgm:pt>
    <dgm:pt modelId="{B2172F1C-C818-42DB-9A32-E04B808E42CE}" type="sibTrans" cxnId="{A8A38261-EA69-4E15-AB57-AC738A1CEA62}">
      <dgm:prSet/>
      <dgm:spPr/>
      <dgm:t>
        <a:bodyPr/>
        <a:lstStyle/>
        <a:p>
          <a:endParaRPr lang="en-US"/>
        </a:p>
      </dgm:t>
    </dgm:pt>
    <dgm:pt modelId="{47C74DF3-D36F-488D-8D6B-BF18909769C9}" type="pres">
      <dgm:prSet presAssocID="{03F04D54-74D7-4AC7-86F2-E3C95E3E3B5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C178ED8B-65E7-4A23-985F-BA2B60A18D22}" type="pres">
      <dgm:prSet presAssocID="{20D830A3-1F5F-4C25-B896-DE881614B5C1}" presName="horFlow" presStyleCnt="0"/>
      <dgm:spPr/>
    </dgm:pt>
    <dgm:pt modelId="{B529B7C9-6A14-42F3-995E-FD4DFC76109F}" type="pres">
      <dgm:prSet presAssocID="{20D830A3-1F5F-4C25-B896-DE881614B5C1}" presName="bigChev" presStyleLbl="node1" presStyleIdx="0" presStyleCnt="4"/>
      <dgm:spPr/>
    </dgm:pt>
    <dgm:pt modelId="{CFC76744-DF94-46C3-BEA8-BAFC97989368}" type="pres">
      <dgm:prSet presAssocID="{D3DEAA80-5A81-4131-A258-ED3CCA403E4E}" presName="parTrans" presStyleCnt="0"/>
      <dgm:spPr/>
    </dgm:pt>
    <dgm:pt modelId="{DE22FDBB-3FA6-4E8B-A09D-1F44F07356C8}" type="pres">
      <dgm:prSet presAssocID="{A2AB3992-8A3D-42A0-B34C-6BE0C86BC876}" presName="node" presStyleLbl="alignAccFollowNode1" presStyleIdx="0" presStyleCnt="19">
        <dgm:presLayoutVars>
          <dgm:bulletEnabled val="1"/>
        </dgm:presLayoutVars>
      </dgm:prSet>
      <dgm:spPr/>
    </dgm:pt>
    <dgm:pt modelId="{40B234F3-E6F3-4D4C-9E77-C7B6E03FB00B}" type="pres">
      <dgm:prSet presAssocID="{A4415AA7-9ED1-43A5-B4DC-94030A13DE0E}" presName="sibTrans" presStyleCnt="0"/>
      <dgm:spPr/>
    </dgm:pt>
    <dgm:pt modelId="{A169DE9F-5C9B-40C1-874F-AE0B85B830A0}" type="pres">
      <dgm:prSet presAssocID="{38A77786-9917-4720-8F9A-1210DDA7094E}" presName="node" presStyleLbl="alignAccFollowNode1" presStyleIdx="1" presStyleCnt="19">
        <dgm:presLayoutVars>
          <dgm:bulletEnabled val="1"/>
        </dgm:presLayoutVars>
      </dgm:prSet>
      <dgm:spPr/>
    </dgm:pt>
    <dgm:pt modelId="{396BE08B-E4A1-4B2B-A8DF-446BE24B5598}" type="pres">
      <dgm:prSet presAssocID="{96809A35-4D38-4292-BC05-064D49DA47C7}" presName="sibTrans" presStyleCnt="0"/>
      <dgm:spPr/>
    </dgm:pt>
    <dgm:pt modelId="{9103BC97-33DA-454E-9E24-674B5D172E28}" type="pres">
      <dgm:prSet presAssocID="{4B07AF7B-34CC-44C3-8CE5-869F382B4EE2}" presName="node" presStyleLbl="alignAccFollowNode1" presStyleIdx="2" presStyleCnt="19">
        <dgm:presLayoutVars>
          <dgm:bulletEnabled val="1"/>
        </dgm:presLayoutVars>
      </dgm:prSet>
      <dgm:spPr/>
    </dgm:pt>
    <dgm:pt modelId="{539B705B-AE64-4B80-8F53-80097A32370D}" type="pres">
      <dgm:prSet presAssocID="{A9F56C6C-F504-41CA-BF7B-D4122ECA674D}" presName="sibTrans" presStyleCnt="0"/>
      <dgm:spPr/>
    </dgm:pt>
    <dgm:pt modelId="{4B7C5442-71F9-4AC0-B23D-B9B7D664E187}" type="pres">
      <dgm:prSet presAssocID="{EA6E434E-2BF6-4BD4-AB32-7C4EEB53FDEF}" presName="node" presStyleLbl="alignAccFollowNode1" presStyleIdx="3" presStyleCnt="19">
        <dgm:presLayoutVars>
          <dgm:bulletEnabled val="1"/>
        </dgm:presLayoutVars>
      </dgm:prSet>
      <dgm:spPr/>
    </dgm:pt>
    <dgm:pt modelId="{9D00E9AE-643E-4ACF-9CF5-D37EA15E8064}" type="pres">
      <dgm:prSet presAssocID="{20D830A3-1F5F-4C25-B896-DE881614B5C1}" presName="vSp" presStyleCnt="0"/>
      <dgm:spPr/>
    </dgm:pt>
    <dgm:pt modelId="{70C0401F-698A-4EB2-B85C-17FDDA51F539}" type="pres">
      <dgm:prSet presAssocID="{81D24B0E-D18A-419C-8E0E-264176B085D5}" presName="horFlow" presStyleCnt="0"/>
      <dgm:spPr/>
    </dgm:pt>
    <dgm:pt modelId="{9EFEEB5F-8739-4FF0-AF14-20A3455F20C4}" type="pres">
      <dgm:prSet presAssocID="{81D24B0E-D18A-419C-8E0E-264176B085D5}" presName="bigChev" presStyleLbl="node1" presStyleIdx="1" presStyleCnt="4"/>
      <dgm:spPr/>
    </dgm:pt>
    <dgm:pt modelId="{B0F8CB74-8484-4413-B53E-408D2367096F}" type="pres">
      <dgm:prSet presAssocID="{EE374E0B-320A-4270-B5D4-C338D858625E}" presName="parTrans" presStyleCnt="0"/>
      <dgm:spPr/>
    </dgm:pt>
    <dgm:pt modelId="{8BC1D226-1CEF-48C4-92D6-8E32C0EFE014}" type="pres">
      <dgm:prSet presAssocID="{9E2020A6-7AD8-41B8-9CD8-31D6727122F1}" presName="node" presStyleLbl="alignAccFollowNode1" presStyleIdx="4" presStyleCnt="19">
        <dgm:presLayoutVars>
          <dgm:bulletEnabled val="1"/>
        </dgm:presLayoutVars>
      </dgm:prSet>
      <dgm:spPr/>
    </dgm:pt>
    <dgm:pt modelId="{C1A56341-224D-4925-9B4E-D01AEC980883}" type="pres">
      <dgm:prSet presAssocID="{D01CCB25-4117-40DF-BDC1-87CFBF671A76}" presName="sibTrans" presStyleCnt="0"/>
      <dgm:spPr/>
    </dgm:pt>
    <dgm:pt modelId="{12DC14BA-4F72-425F-9980-059D36BF8CA9}" type="pres">
      <dgm:prSet presAssocID="{7FE54B96-5AF5-49E4-8E55-C34CA487EAFD}" presName="node" presStyleLbl="alignAccFollowNode1" presStyleIdx="5" presStyleCnt="19">
        <dgm:presLayoutVars>
          <dgm:bulletEnabled val="1"/>
        </dgm:presLayoutVars>
      </dgm:prSet>
      <dgm:spPr/>
    </dgm:pt>
    <dgm:pt modelId="{D9654F41-6655-475C-AD34-F3B3B9ECFB72}" type="pres">
      <dgm:prSet presAssocID="{CDFAFFBC-D76D-45FE-B2BC-7763F75B9B15}" presName="sibTrans" presStyleCnt="0"/>
      <dgm:spPr/>
    </dgm:pt>
    <dgm:pt modelId="{82D0CCE1-71BA-4252-A21A-24B0C299266B}" type="pres">
      <dgm:prSet presAssocID="{A24DEFD2-AE9C-4D5D-9EF4-CCBC6D73CF51}" presName="node" presStyleLbl="alignAccFollowNode1" presStyleIdx="6" presStyleCnt="19">
        <dgm:presLayoutVars>
          <dgm:bulletEnabled val="1"/>
        </dgm:presLayoutVars>
      </dgm:prSet>
      <dgm:spPr/>
    </dgm:pt>
    <dgm:pt modelId="{D245B4C5-5129-4E4F-850A-23E260A18335}" type="pres">
      <dgm:prSet presAssocID="{6E4BD26B-D7CB-477B-A967-3A3E67048AF8}" presName="sibTrans" presStyleCnt="0"/>
      <dgm:spPr/>
    </dgm:pt>
    <dgm:pt modelId="{36BC786F-F42A-41B8-810E-B3F74A05DC49}" type="pres">
      <dgm:prSet presAssocID="{FBDCFB6E-9196-412C-96E8-55F6923CC6B8}" presName="node" presStyleLbl="alignAccFollowNode1" presStyleIdx="7" presStyleCnt="19">
        <dgm:presLayoutVars>
          <dgm:bulletEnabled val="1"/>
        </dgm:presLayoutVars>
      </dgm:prSet>
      <dgm:spPr/>
    </dgm:pt>
    <dgm:pt modelId="{EDC5B29A-0A29-4819-986A-676E04888EB3}" type="pres">
      <dgm:prSet presAssocID="{4CD84E67-7BF2-40AB-B344-F3BC73DAD3F6}" presName="sibTrans" presStyleCnt="0"/>
      <dgm:spPr/>
    </dgm:pt>
    <dgm:pt modelId="{0BB3CA39-E655-4EC2-B7E4-A0EE7D6C3285}" type="pres">
      <dgm:prSet presAssocID="{D384BDA4-024A-4C60-AEFE-BC395EA7E9B4}" presName="node" presStyleLbl="alignAccFollowNode1" presStyleIdx="8" presStyleCnt="19">
        <dgm:presLayoutVars>
          <dgm:bulletEnabled val="1"/>
        </dgm:presLayoutVars>
      </dgm:prSet>
      <dgm:spPr/>
    </dgm:pt>
    <dgm:pt modelId="{FB1523AA-5E17-42CC-BE43-E008974D635E}" type="pres">
      <dgm:prSet presAssocID="{51AF8AA5-43D8-4B37-98E6-07283F6C9C13}" presName="sibTrans" presStyleCnt="0"/>
      <dgm:spPr/>
    </dgm:pt>
    <dgm:pt modelId="{7EE45CCC-3435-4FE0-93F6-9FEDBE01E11C}" type="pres">
      <dgm:prSet presAssocID="{6FE3AB2C-DFFE-4904-AF5B-C9E6D370594E}" presName="node" presStyleLbl="alignAccFollowNode1" presStyleIdx="9" presStyleCnt="19">
        <dgm:presLayoutVars>
          <dgm:bulletEnabled val="1"/>
        </dgm:presLayoutVars>
      </dgm:prSet>
      <dgm:spPr/>
    </dgm:pt>
    <dgm:pt modelId="{FC50DCFA-F912-492C-BE25-F529F414F9D0}" type="pres">
      <dgm:prSet presAssocID="{81D24B0E-D18A-419C-8E0E-264176B085D5}" presName="vSp" presStyleCnt="0"/>
      <dgm:spPr/>
    </dgm:pt>
    <dgm:pt modelId="{467F0E2C-934F-4252-8E6E-AF5B50853514}" type="pres">
      <dgm:prSet presAssocID="{82B72FE9-46D5-475F-9DFE-3270EF1B0F93}" presName="horFlow" presStyleCnt="0"/>
      <dgm:spPr/>
    </dgm:pt>
    <dgm:pt modelId="{56D96472-8B46-4508-8B99-D9D8BB61C0EE}" type="pres">
      <dgm:prSet presAssocID="{82B72FE9-46D5-475F-9DFE-3270EF1B0F93}" presName="bigChev" presStyleLbl="node1" presStyleIdx="2" presStyleCnt="4"/>
      <dgm:spPr/>
    </dgm:pt>
    <dgm:pt modelId="{8AB739FE-B9CD-42B2-ADB6-C88A23168241}" type="pres">
      <dgm:prSet presAssocID="{8B709518-4BB8-4AD7-B01B-C902C537A9D5}" presName="parTrans" presStyleCnt="0"/>
      <dgm:spPr/>
    </dgm:pt>
    <dgm:pt modelId="{CF522E08-82F5-4AA5-8775-E89C0D05817D}" type="pres">
      <dgm:prSet presAssocID="{CE1FBC5D-29C3-433E-834F-A37DC4A9C483}" presName="node" presStyleLbl="alignAccFollowNode1" presStyleIdx="10" presStyleCnt="19">
        <dgm:presLayoutVars>
          <dgm:bulletEnabled val="1"/>
        </dgm:presLayoutVars>
      </dgm:prSet>
      <dgm:spPr/>
    </dgm:pt>
    <dgm:pt modelId="{F471B72A-1AA5-4B77-A38F-403737EEB6F8}" type="pres">
      <dgm:prSet presAssocID="{7388F795-1240-468E-8436-0EC35952D49C}" presName="sibTrans" presStyleCnt="0"/>
      <dgm:spPr/>
    </dgm:pt>
    <dgm:pt modelId="{1E8E378D-52AB-4D20-B0E2-948237DD83FF}" type="pres">
      <dgm:prSet presAssocID="{569B66EB-48B8-47E0-9877-0B6E3FC2312D}" presName="node" presStyleLbl="alignAccFollowNode1" presStyleIdx="11" presStyleCnt="19">
        <dgm:presLayoutVars>
          <dgm:bulletEnabled val="1"/>
        </dgm:presLayoutVars>
      </dgm:prSet>
      <dgm:spPr/>
    </dgm:pt>
    <dgm:pt modelId="{183E9B5F-7EA6-4B6C-B34C-D58298444812}" type="pres">
      <dgm:prSet presAssocID="{C426B855-20FC-4E15-88AD-7DC09593B456}" presName="sibTrans" presStyleCnt="0"/>
      <dgm:spPr/>
    </dgm:pt>
    <dgm:pt modelId="{1E0731F3-0712-4134-813D-9ABCBC66A335}" type="pres">
      <dgm:prSet presAssocID="{CF32CE67-092D-4D0D-9CE2-40317B414113}" presName="node" presStyleLbl="alignAccFollowNode1" presStyleIdx="12" presStyleCnt="19">
        <dgm:presLayoutVars>
          <dgm:bulletEnabled val="1"/>
        </dgm:presLayoutVars>
      </dgm:prSet>
      <dgm:spPr/>
    </dgm:pt>
    <dgm:pt modelId="{A3575A72-2519-4653-8B2C-A2FA010D5B57}" type="pres">
      <dgm:prSet presAssocID="{B38D2F8F-62B8-437B-B950-92CB891C4442}" presName="sibTrans" presStyleCnt="0"/>
      <dgm:spPr/>
    </dgm:pt>
    <dgm:pt modelId="{6CF2D886-6C68-4DE3-988C-C6A03DC48BCD}" type="pres">
      <dgm:prSet presAssocID="{10341200-0C74-497D-8D69-2443ED661C88}" presName="node" presStyleLbl="alignAccFollowNode1" presStyleIdx="13" presStyleCnt="19">
        <dgm:presLayoutVars>
          <dgm:bulletEnabled val="1"/>
        </dgm:presLayoutVars>
      </dgm:prSet>
      <dgm:spPr/>
    </dgm:pt>
    <dgm:pt modelId="{29C5470C-053E-4BA9-88CD-0208364E48B7}" type="pres">
      <dgm:prSet presAssocID="{595D8F4E-BF84-4220-B6A8-FDB10A3502E6}" presName="sibTrans" presStyleCnt="0"/>
      <dgm:spPr/>
    </dgm:pt>
    <dgm:pt modelId="{E69399F5-F930-4C24-9286-82F4FF9430C8}" type="pres">
      <dgm:prSet presAssocID="{28DE6E71-E822-4188-B56E-BC685AB96080}" presName="node" presStyleLbl="alignAccFollowNode1" presStyleIdx="14" presStyleCnt="19">
        <dgm:presLayoutVars>
          <dgm:bulletEnabled val="1"/>
        </dgm:presLayoutVars>
      </dgm:prSet>
      <dgm:spPr/>
    </dgm:pt>
    <dgm:pt modelId="{5D941525-22F4-4575-B2D4-E91DF0BCB53C}" type="pres">
      <dgm:prSet presAssocID="{E42FBEED-9CE3-4077-9854-F194576C433D}" presName="sibTrans" presStyleCnt="0"/>
      <dgm:spPr/>
    </dgm:pt>
    <dgm:pt modelId="{A4AE3A2D-68E5-42AA-8164-45DCD629970C}" type="pres">
      <dgm:prSet presAssocID="{52B8F532-06FC-4CD9-86BA-9B5E19CE6705}" presName="node" presStyleLbl="alignAccFollowNode1" presStyleIdx="15" presStyleCnt="19" custScaleX="118340">
        <dgm:presLayoutVars>
          <dgm:bulletEnabled val="1"/>
        </dgm:presLayoutVars>
      </dgm:prSet>
      <dgm:spPr/>
    </dgm:pt>
    <dgm:pt modelId="{74A0D0EE-D58D-4157-A776-E59E78D08DCA}" type="pres">
      <dgm:prSet presAssocID="{82B72FE9-46D5-475F-9DFE-3270EF1B0F93}" presName="vSp" presStyleCnt="0"/>
      <dgm:spPr/>
    </dgm:pt>
    <dgm:pt modelId="{6292963C-4CDF-4091-87E6-53260547A8F5}" type="pres">
      <dgm:prSet presAssocID="{86B4AA01-AC16-4372-982B-278347B1E603}" presName="horFlow" presStyleCnt="0"/>
      <dgm:spPr/>
    </dgm:pt>
    <dgm:pt modelId="{E209E0DF-CA0C-4669-8CC5-3F06183C48CC}" type="pres">
      <dgm:prSet presAssocID="{86B4AA01-AC16-4372-982B-278347B1E603}" presName="bigChev" presStyleLbl="node1" presStyleIdx="3" presStyleCnt="4"/>
      <dgm:spPr/>
    </dgm:pt>
    <dgm:pt modelId="{E0C6EB82-27D2-461E-8B0C-2E2012B45834}" type="pres">
      <dgm:prSet presAssocID="{1407AACA-99C9-402C-AFCD-1C41EE7934DE}" presName="parTrans" presStyleCnt="0"/>
      <dgm:spPr/>
    </dgm:pt>
    <dgm:pt modelId="{1AD42B38-24EE-4B5E-A33E-C563B404D2A7}" type="pres">
      <dgm:prSet presAssocID="{DEBC477A-9B75-4B4A-A738-0F40337A21D7}" presName="node" presStyleLbl="alignAccFollowNode1" presStyleIdx="16" presStyleCnt="19">
        <dgm:presLayoutVars>
          <dgm:bulletEnabled val="1"/>
        </dgm:presLayoutVars>
      </dgm:prSet>
      <dgm:spPr/>
    </dgm:pt>
    <dgm:pt modelId="{F1164889-B416-449F-9721-FEF24C0166C2}" type="pres">
      <dgm:prSet presAssocID="{7B1F98EB-7845-436C-B6BF-E464661CF500}" presName="sibTrans" presStyleCnt="0"/>
      <dgm:spPr/>
    </dgm:pt>
    <dgm:pt modelId="{9447266A-AC1F-4EB0-B64B-00F69E08641B}" type="pres">
      <dgm:prSet presAssocID="{0E0E070E-C90A-41FB-854B-6CDE48251EB4}" presName="node" presStyleLbl="alignAccFollowNode1" presStyleIdx="17" presStyleCnt="19">
        <dgm:presLayoutVars>
          <dgm:bulletEnabled val="1"/>
        </dgm:presLayoutVars>
      </dgm:prSet>
      <dgm:spPr/>
    </dgm:pt>
    <dgm:pt modelId="{14A30FF9-FF08-472D-BC7F-403B1CD0B818}" type="pres">
      <dgm:prSet presAssocID="{47418900-8BD5-4504-BE0C-A6880F46889A}" presName="sibTrans" presStyleCnt="0"/>
      <dgm:spPr/>
    </dgm:pt>
    <dgm:pt modelId="{0BBF5B10-EAF7-4C25-92D5-5FBB24A7BF62}" type="pres">
      <dgm:prSet presAssocID="{EB98DC1D-DC54-47D4-81D1-4082F4463560}" presName="node" presStyleLbl="alignAccFollowNode1" presStyleIdx="18" presStyleCnt="19">
        <dgm:presLayoutVars>
          <dgm:bulletEnabled val="1"/>
        </dgm:presLayoutVars>
      </dgm:prSet>
      <dgm:spPr/>
    </dgm:pt>
  </dgm:ptLst>
  <dgm:cxnLst>
    <dgm:cxn modelId="{77A8E005-DBD0-4DA3-9B60-744A206E5929}" type="presOf" srcId="{82B72FE9-46D5-475F-9DFE-3270EF1B0F93}" destId="{56D96472-8B46-4508-8B99-D9D8BB61C0EE}" srcOrd="0" destOrd="0" presId="urn:microsoft.com/office/officeart/2005/8/layout/lProcess3"/>
    <dgm:cxn modelId="{66A47629-1ED2-4D38-89F3-2CCFB8539218}" srcId="{82B72FE9-46D5-475F-9DFE-3270EF1B0F93}" destId="{CE1FBC5D-29C3-433E-834F-A37DC4A9C483}" srcOrd="0" destOrd="0" parTransId="{8B709518-4BB8-4AD7-B01B-C902C537A9D5}" sibTransId="{7388F795-1240-468E-8436-0EC35952D49C}"/>
    <dgm:cxn modelId="{53513230-EDD0-4FEA-B297-65CCD2921411}" type="presOf" srcId="{FBDCFB6E-9196-412C-96E8-55F6923CC6B8}" destId="{36BC786F-F42A-41B8-810E-B3F74A05DC49}" srcOrd="0" destOrd="0" presId="urn:microsoft.com/office/officeart/2005/8/layout/lProcess3"/>
    <dgm:cxn modelId="{D33B5430-BA31-4DF9-A784-532AA323A1B5}" srcId="{82B72FE9-46D5-475F-9DFE-3270EF1B0F93}" destId="{28DE6E71-E822-4188-B56E-BC685AB96080}" srcOrd="4" destOrd="0" parTransId="{A6F4D6C8-CE53-4D4B-81AD-9EF78A46AE6E}" sibTransId="{E42FBEED-9CE3-4077-9854-F194576C433D}"/>
    <dgm:cxn modelId="{067E8D3F-E39E-46FD-9EC0-08D109A35BF1}" type="presOf" srcId="{52B8F532-06FC-4CD9-86BA-9B5E19CE6705}" destId="{A4AE3A2D-68E5-42AA-8164-45DCD629970C}" srcOrd="0" destOrd="0" presId="urn:microsoft.com/office/officeart/2005/8/layout/lProcess3"/>
    <dgm:cxn modelId="{A8A38261-EA69-4E15-AB57-AC738A1CEA62}" srcId="{20D830A3-1F5F-4C25-B896-DE881614B5C1}" destId="{EA6E434E-2BF6-4BD4-AB32-7C4EEB53FDEF}" srcOrd="3" destOrd="0" parTransId="{0953FEEC-FDA1-4C4B-889D-7E973A2D20CE}" sibTransId="{B2172F1C-C818-42DB-9A32-E04B808E42CE}"/>
    <dgm:cxn modelId="{DC273B45-4908-44F3-B446-78F1A3F93CD5}" type="presOf" srcId="{CF32CE67-092D-4D0D-9CE2-40317B414113}" destId="{1E0731F3-0712-4134-813D-9ABCBC66A335}" srcOrd="0" destOrd="0" presId="urn:microsoft.com/office/officeart/2005/8/layout/lProcess3"/>
    <dgm:cxn modelId="{792D4E46-5320-456A-B037-DC75B9FBEBF6}" srcId="{20D830A3-1F5F-4C25-B896-DE881614B5C1}" destId="{A2AB3992-8A3D-42A0-B34C-6BE0C86BC876}" srcOrd="0" destOrd="0" parTransId="{D3DEAA80-5A81-4131-A258-ED3CCA403E4E}" sibTransId="{A4415AA7-9ED1-43A5-B4DC-94030A13DE0E}"/>
    <dgm:cxn modelId="{8474CB46-E794-409E-8A16-64ACA208D8BC}" srcId="{82B72FE9-46D5-475F-9DFE-3270EF1B0F93}" destId="{10341200-0C74-497D-8D69-2443ED661C88}" srcOrd="3" destOrd="0" parTransId="{FE7F95EE-899F-4B61-9C72-42621EF18E5B}" sibTransId="{595D8F4E-BF84-4220-B6A8-FDB10A3502E6}"/>
    <dgm:cxn modelId="{5A4E1E51-9333-4116-96FC-B88762A2A633}" type="presOf" srcId="{A24DEFD2-AE9C-4D5D-9EF4-CCBC6D73CF51}" destId="{82D0CCE1-71BA-4252-A21A-24B0C299266B}" srcOrd="0" destOrd="0" presId="urn:microsoft.com/office/officeart/2005/8/layout/lProcess3"/>
    <dgm:cxn modelId="{9DE9B773-F023-48E2-B945-67B216829304}" srcId="{03F04D54-74D7-4AC7-86F2-E3C95E3E3B58}" destId="{20D830A3-1F5F-4C25-B896-DE881614B5C1}" srcOrd="0" destOrd="0" parTransId="{264C4DA2-3384-46C4-98ED-54E65646C38D}" sibTransId="{92BF85E8-0CAD-4565-92F5-E5177DD117C8}"/>
    <dgm:cxn modelId="{373D177A-E29D-45D0-A649-D7EA43ECE1EE}" srcId="{86B4AA01-AC16-4372-982B-278347B1E603}" destId="{EB98DC1D-DC54-47D4-81D1-4082F4463560}" srcOrd="2" destOrd="0" parTransId="{8170C1E8-D468-49E2-8821-F2A114ABFF40}" sibTransId="{D99039D2-6264-4503-B8B5-41633B1778D8}"/>
    <dgm:cxn modelId="{D71A9A7A-16F9-404B-A55C-3A2B5B4C09B7}" srcId="{82B72FE9-46D5-475F-9DFE-3270EF1B0F93}" destId="{569B66EB-48B8-47E0-9877-0B6E3FC2312D}" srcOrd="1" destOrd="0" parTransId="{2C5B3D31-5B3E-4736-9DB9-FE9E895F1C45}" sibTransId="{C426B855-20FC-4E15-88AD-7DC09593B456}"/>
    <dgm:cxn modelId="{538CD37C-7341-41BC-85CA-27626BD12A31}" type="presOf" srcId="{38A77786-9917-4720-8F9A-1210DDA7094E}" destId="{A169DE9F-5C9B-40C1-874F-AE0B85B830A0}" srcOrd="0" destOrd="0" presId="urn:microsoft.com/office/officeart/2005/8/layout/lProcess3"/>
    <dgm:cxn modelId="{53C8DB7D-D879-4504-B2F8-BBF0A456DD2F}" type="presOf" srcId="{81D24B0E-D18A-419C-8E0E-264176B085D5}" destId="{9EFEEB5F-8739-4FF0-AF14-20A3455F20C4}" srcOrd="0" destOrd="0" presId="urn:microsoft.com/office/officeart/2005/8/layout/lProcess3"/>
    <dgm:cxn modelId="{F59DDC83-A4E1-4B5E-8998-880358BD858D}" type="presOf" srcId="{4B07AF7B-34CC-44C3-8CE5-869F382B4EE2}" destId="{9103BC97-33DA-454E-9E24-674B5D172E28}" srcOrd="0" destOrd="0" presId="urn:microsoft.com/office/officeart/2005/8/layout/lProcess3"/>
    <dgm:cxn modelId="{7BAE9184-BD40-4BAA-9BE9-250C57D98BC3}" type="presOf" srcId="{A2AB3992-8A3D-42A0-B34C-6BE0C86BC876}" destId="{DE22FDBB-3FA6-4E8B-A09D-1F44F07356C8}" srcOrd="0" destOrd="0" presId="urn:microsoft.com/office/officeart/2005/8/layout/lProcess3"/>
    <dgm:cxn modelId="{DB10C38A-B75B-400D-8CAA-C18083C73E3B}" srcId="{86B4AA01-AC16-4372-982B-278347B1E603}" destId="{DEBC477A-9B75-4B4A-A738-0F40337A21D7}" srcOrd="0" destOrd="0" parTransId="{1407AACA-99C9-402C-AFCD-1C41EE7934DE}" sibTransId="{7B1F98EB-7845-436C-B6BF-E464661CF500}"/>
    <dgm:cxn modelId="{54A5118C-56AC-463F-BE7E-87958CB17DBE}" type="presOf" srcId="{7FE54B96-5AF5-49E4-8E55-C34CA487EAFD}" destId="{12DC14BA-4F72-425F-9980-059D36BF8CA9}" srcOrd="0" destOrd="0" presId="urn:microsoft.com/office/officeart/2005/8/layout/lProcess3"/>
    <dgm:cxn modelId="{0B12F68F-7A06-4FD1-92BF-6D8F7F8521A2}" type="presOf" srcId="{03F04D54-74D7-4AC7-86F2-E3C95E3E3B58}" destId="{47C74DF3-D36F-488D-8D6B-BF18909769C9}" srcOrd="0" destOrd="0" presId="urn:microsoft.com/office/officeart/2005/8/layout/lProcess3"/>
    <dgm:cxn modelId="{7B3DCD91-BE12-4B58-A82C-DFCDC16936DB}" srcId="{81D24B0E-D18A-419C-8E0E-264176B085D5}" destId="{9E2020A6-7AD8-41B8-9CD8-31D6727122F1}" srcOrd="0" destOrd="0" parTransId="{EE374E0B-320A-4270-B5D4-C338D858625E}" sibTransId="{D01CCB25-4117-40DF-BDC1-87CFBF671A76}"/>
    <dgm:cxn modelId="{84987E96-C97C-4BC7-936E-04B840602F11}" srcId="{81D24B0E-D18A-419C-8E0E-264176B085D5}" destId="{D384BDA4-024A-4C60-AEFE-BC395EA7E9B4}" srcOrd="4" destOrd="0" parTransId="{DC8ABED5-2DAD-4589-8C61-542204C9E939}" sibTransId="{51AF8AA5-43D8-4B37-98E6-07283F6C9C13}"/>
    <dgm:cxn modelId="{4E70299D-AA85-4AA0-91E4-4B6C8B909AF0}" srcId="{03F04D54-74D7-4AC7-86F2-E3C95E3E3B58}" destId="{82B72FE9-46D5-475F-9DFE-3270EF1B0F93}" srcOrd="2" destOrd="0" parTransId="{66B55DCC-4224-4976-A649-11E783178768}" sibTransId="{F5DADD33-20BE-44F9-B2CB-4F3DC61F5177}"/>
    <dgm:cxn modelId="{0596A69E-4DF1-476D-86CB-10065902ADE4}" srcId="{81D24B0E-D18A-419C-8E0E-264176B085D5}" destId="{A24DEFD2-AE9C-4D5D-9EF4-CCBC6D73CF51}" srcOrd="2" destOrd="0" parTransId="{32903940-0126-42C9-B317-49D05969025A}" sibTransId="{6E4BD26B-D7CB-477B-A967-3A3E67048AF8}"/>
    <dgm:cxn modelId="{50A2AD9F-D79F-4ABB-88DF-46BFDF97B170}" type="presOf" srcId="{10341200-0C74-497D-8D69-2443ED661C88}" destId="{6CF2D886-6C68-4DE3-988C-C6A03DC48BCD}" srcOrd="0" destOrd="0" presId="urn:microsoft.com/office/officeart/2005/8/layout/lProcess3"/>
    <dgm:cxn modelId="{1F02A4A4-6E69-4524-9A72-23554184F1AB}" type="presOf" srcId="{DEBC477A-9B75-4B4A-A738-0F40337A21D7}" destId="{1AD42B38-24EE-4B5E-A33E-C563B404D2A7}" srcOrd="0" destOrd="0" presId="urn:microsoft.com/office/officeart/2005/8/layout/lProcess3"/>
    <dgm:cxn modelId="{D6B650B1-56D2-47E4-ADB1-B93D10541BE4}" srcId="{81D24B0E-D18A-419C-8E0E-264176B085D5}" destId="{FBDCFB6E-9196-412C-96E8-55F6923CC6B8}" srcOrd="3" destOrd="0" parTransId="{D917A6A2-CC81-428D-954C-2C818AD5196E}" sibTransId="{4CD84E67-7BF2-40AB-B344-F3BC73DAD3F6}"/>
    <dgm:cxn modelId="{08276AB7-195F-4E56-ACF1-E4542688CAB2}" type="presOf" srcId="{EB98DC1D-DC54-47D4-81D1-4082F4463560}" destId="{0BBF5B10-EAF7-4C25-92D5-5FBB24A7BF62}" srcOrd="0" destOrd="0" presId="urn:microsoft.com/office/officeart/2005/8/layout/lProcess3"/>
    <dgm:cxn modelId="{C9D88CB9-339E-45EF-9524-95EA93D84183}" type="presOf" srcId="{20D830A3-1F5F-4C25-B896-DE881614B5C1}" destId="{B529B7C9-6A14-42F3-995E-FD4DFC76109F}" srcOrd="0" destOrd="0" presId="urn:microsoft.com/office/officeart/2005/8/layout/lProcess3"/>
    <dgm:cxn modelId="{EF3BD5BA-5451-4558-8AD1-F576DD064DB2}" type="presOf" srcId="{569B66EB-48B8-47E0-9877-0B6E3FC2312D}" destId="{1E8E378D-52AB-4D20-B0E2-948237DD83FF}" srcOrd="0" destOrd="0" presId="urn:microsoft.com/office/officeart/2005/8/layout/lProcess3"/>
    <dgm:cxn modelId="{CCD073C6-609E-4932-A8FF-2F2696251575}" srcId="{81D24B0E-D18A-419C-8E0E-264176B085D5}" destId="{6FE3AB2C-DFFE-4904-AF5B-C9E6D370594E}" srcOrd="5" destOrd="0" parTransId="{9218EC00-4C5D-4647-8C13-EDF148616704}" sibTransId="{FB34D729-D588-4AC6-B930-781CA708DAD0}"/>
    <dgm:cxn modelId="{0D78FBC6-34AE-4F00-9DF7-DAE1B5DE72E1}" type="presOf" srcId="{28DE6E71-E822-4188-B56E-BC685AB96080}" destId="{E69399F5-F930-4C24-9286-82F4FF9430C8}" srcOrd="0" destOrd="0" presId="urn:microsoft.com/office/officeart/2005/8/layout/lProcess3"/>
    <dgm:cxn modelId="{DF5B36CA-9552-404D-8106-A4C38BFD05F1}" type="presOf" srcId="{86B4AA01-AC16-4372-982B-278347B1E603}" destId="{E209E0DF-CA0C-4669-8CC5-3F06183C48CC}" srcOrd="0" destOrd="0" presId="urn:microsoft.com/office/officeart/2005/8/layout/lProcess3"/>
    <dgm:cxn modelId="{860A14CE-BDA3-4019-81FB-BB8F49F9BB45}" srcId="{82B72FE9-46D5-475F-9DFE-3270EF1B0F93}" destId="{52B8F532-06FC-4CD9-86BA-9B5E19CE6705}" srcOrd="5" destOrd="0" parTransId="{2EFE6276-9C3D-41D7-8786-6B89F749FC69}" sibTransId="{278A2AA5-247B-4FF1-8E09-7C3455D36F48}"/>
    <dgm:cxn modelId="{7BB855CF-88AB-4B43-9951-CB9E4302375C}" type="presOf" srcId="{6FE3AB2C-DFFE-4904-AF5B-C9E6D370594E}" destId="{7EE45CCC-3435-4FE0-93F6-9FEDBE01E11C}" srcOrd="0" destOrd="0" presId="urn:microsoft.com/office/officeart/2005/8/layout/lProcess3"/>
    <dgm:cxn modelId="{D8A4DDCF-FF66-4094-BC0D-7C72778FCEAA}" srcId="{03F04D54-74D7-4AC7-86F2-E3C95E3E3B58}" destId="{86B4AA01-AC16-4372-982B-278347B1E603}" srcOrd="3" destOrd="0" parTransId="{0A7F9A8F-22B5-40AF-A6B3-2531B9373DBB}" sibTransId="{9F723DD9-C097-4FCF-BC46-34D18E80E6B3}"/>
    <dgm:cxn modelId="{C10444D1-AF0A-4C5A-B6AF-BD3B3E94DEF5}" srcId="{81D24B0E-D18A-419C-8E0E-264176B085D5}" destId="{7FE54B96-5AF5-49E4-8E55-C34CA487EAFD}" srcOrd="1" destOrd="0" parTransId="{3195AC4A-03AB-406B-8970-139D553E3FE4}" sibTransId="{CDFAFFBC-D76D-45FE-B2BC-7763F75B9B15}"/>
    <dgm:cxn modelId="{239E4BDA-8109-410F-AF1F-A43164511F41}" type="presOf" srcId="{CE1FBC5D-29C3-433E-834F-A37DC4A9C483}" destId="{CF522E08-82F5-4AA5-8775-E89C0D05817D}" srcOrd="0" destOrd="0" presId="urn:microsoft.com/office/officeart/2005/8/layout/lProcess3"/>
    <dgm:cxn modelId="{41E69BDB-35A5-4938-A1DA-807229C997F8}" srcId="{20D830A3-1F5F-4C25-B896-DE881614B5C1}" destId="{4B07AF7B-34CC-44C3-8CE5-869F382B4EE2}" srcOrd="2" destOrd="0" parTransId="{F2B6B625-84C9-414C-B8E5-F82C6B35B685}" sibTransId="{A9F56C6C-F504-41CA-BF7B-D4122ECA674D}"/>
    <dgm:cxn modelId="{07FDD3DD-49B2-44CD-ABBB-2A7A3E818249}" srcId="{82B72FE9-46D5-475F-9DFE-3270EF1B0F93}" destId="{CF32CE67-092D-4D0D-9CE2-40317B414113}" srcOrd="2" destOrd="0" parTransId="{3AFA8244-A1EF-4404-9DF2-DB4EA5377BFB}" sibTransId="{B38D2F8F-62B8-437B-B950-92CB891C4442}"/>
    <dgm:cxn modelId="{5B3CE7DD-C079-4408-BE0B-038ADB1282E7}" type="presOf" srcId="{9E2020A6-7AD8-41B8-9CD8-31D6727122F1}" destId="{8BC1D226-1CEF-48C4-92D6-8E32C0EFE014}" srcOrd="0" destOrd="0" presId="urn:microsoft.com/office/officeart/2005/8/layout/lProcess3"/>
    <dgm:cxn modelId="{458E9DE1-93BC-406E-BF85-7A40D097CFA2}" srcId="{20D830A3-1F5F-4C25-B896-DE881614B5C1}" destId="{38A77786-9917-4720-8F9A-1210DDA7094E}" srcOrd="1" destOrd="0" parTransId="{4BA83D6F-79AA-4298-889E-E8A3EC5588FB}" sibTransId="{96809A35-4D38-4292-BC05-064D49DA47C7}"/>
    <dgm:cxn modelId="{BE2D3DEB-CC86-44A4-8F92-28B7527FB7D6}" type="presOf" srcId="{D384BDA4-024A-4C60-AEFE-BC395EA7E9B4}" destId="{0BB3CA39-E655-4EC2-B7E4-A0EE7D6C3285}" srcOrd="0" destOrd="0" presId="urn:microsoft.com/office/officeart/2005/8/layout/lProcess3"/>
    <dgm:cxn modelId="{3223EBEE-C25B-4794-A8F9-01F87F81BD55}" srcId="{03F04D54-74D7-4AC7-86F2-E3C95E3E3B58}" destId="{81D24B0E-D18A-419C-8E0E-264176B085D5}" srcOrd="1" destOrd="0" parTransId="{A56476BD-618B-4F4E-A3AF-33228E00DC41}" sibTransId="{007F9916-0A1D-4508-82B7-AB0EC9B9FEC9}"/>
    <dgm:cxn modelId="{60820BF5-0287-474E-8D46-4103F4E2F5F7}" type="presOf" srcId="{0E0E070E-C90A-41FB-854B-6CDE48251EB4}" destId="{9447266A-AC1F-4EB0-B64B-00F69E08641B}" srcOrd="0" destOrd="0" presId="urn:microsoft.com/office/officeart/2005/8/layout/lProcess3"/>
    <dgm:cxn modelId="{4563F9F7-1C95-4D89-8F86-899003F4D5F0}" srcId="{86B4AA01-AC16-4372-982B-278347B1E603}" destId="{0E0E070E-C90A-41FB-854B-6CDE48251EB4}" srcOrd="1" destOrd="0" parTransId="{F2146F8B-B22E-4FF4-AAB1-231D3FC9A035}" sibTransId="{47418900-8BD5-4504-BE0C-A6880F46889A}"/>
    <dgm:cxn modelId="{85AD08FB-E576-4971-B538-135717E59F35}" type="presOf" srcId="{EA6E434E-2BF6-4BD4-AB32-7C4EEB53FDEF}" destId="{4B7C5442-71F9-4AC0-B23D-B9B7D664E187}" srcOrd="0" destOrd="0" presId="urn:microsoft.com/office/officeart/2005/8/layout/lProcess3"/>
    <dgm:cxn modelId="{0CEC282A-9F05-4FEF-A58C-EBBC76E18082}" type="presParOf" srcId="{47C74DF3-D36F-488D-8D6B-BF18909769C9}" destId="{C178ED8B-65E7-4A23-985F-BA2B60A18D22}" srcOrd="0" destOrd="0" presId="urn:microsoft.com/office/officeart/2005/8/layout/lProcess3"/>
    <dgm:cxn modelId="{AFC72D81-497E-404C-92DF-4C834028C3FD}" type="presParOf" srcId="{C178ED8B-65E7-4A23-985F-BA2B60A18D22}" destId="{B529B7C9-6A14-42F3-995E-FD4DFC76109F}" srcOrd="0" destOrd="0" presId="urn:microsoft.com/office/officeart/2005/8/layout/lProcess3"/>
    <dgm:cxn modelId="{264E2D7D-D45A-4DC9-B70A-0ACCE1297E2C}" type="presParOf" srcId="{C178ED8B-65E7-4A23-985F-BA2B60A18D22}" destId="{CFC76744-DF94-46C3-BEA8-BAFC97989368}" srcOrd="1" destOrd="0" presId="urn:microsoft.com/office/officeart/2005/8/layout/lProcess3"/>
    <dgm:cxn modelId="{A7830AF1-8BD8-4D34-BA9B-4D312728D492}" type="presParOf" srcId="{C178ED8B-65E7-4A23-985F-BA2B60A18D22}" destId="{DE22FDBB-3FA6-4E8B-A09D-1F44F07356C8}" srcOrd="2" destOrd="0" presId="urn:microsoft.com/office/officeart/2005/8/layout/lProcess3"/>
    <dgm:cxn modelId="{B1424899-04DD-48B5-89F7-DCB6A0CC55EF}" type="presParOf" srcId="{C178ED8B-65E7-4A23-985F-BA2B60A18D22}" destId="{40B234F3-E6F3-4D4C-9E77-C7B6E03FB00B}" srcOrd="3" destOrd="0" presId="urn:microsoft.com/office/officeart/2005/8/layout/lProcess3"/>
    <dgm:cxn modelId="{99247237-93E0-41B8-A516-6B582DFCF836}" type="presParOf" srcId="{C178ED8B-65E7-4A23-985F-BA2B60A18D22}" destId="{A169DE9F-5C9B-40C1-874F-AE0B85B830A0}" srcOrd="4" destOrd="0" presId="urn:microsoft.com/office/officeart/2005/8/layout/lProcess3"/>
    <dgm:cxn modelId="{77C0254A-E07B-4A53-A1D6-ABEBF44937BE}" type="presParOf" srcId="{C178ED8B-65E7-4A23-985F-BA2B60A18D22}" destId="{396BE08B-E4A1-4B2B-A8DF-446BE24B5598}" srcOrd="5" destOrd="0" presId="urn:microsoft.com/office/officeart/2005/8/layout/lProcess3"/>
    <dgm:cxn modelId="{00F869E4-5917-4C28-A47F-6E9B30A3C6AF}" type="presParOf" srcId="{C178ED8B-65E7-4A23-985F-BA2B60A18D22}" destId="{9103BC97-33DA-454E-9E24-674B5D172E28}" srcOrd="6" destOrd="0" presId="urn:microsoft.com/office/officeart/2005/8/layout/lProcess3"/>
    <dgm:cxn modelId="{920D3C5E-51A9-4AB8-B434-4049F43843CF}" type="presParOf" srcId="{C178ED8B-65E7-4A23-985F-BA2B60A18D22}" destId="{539B705B-AE64-4B80-8F53-80097A32370D}" srcOrd="7" destOrd="0" presId="urn:microsoft.com/office/officeart/2005/8/layout/lProcess3"/>
    <dgm:cxn modelId="{7BD3686C-D4D8-423A-93B6-1D759E895DBC}" type="presParOf" srcId="{C178ED8B-65E7-4A23-985F-BA2B60A18D22}" destId="{4B7C5442-71F9-4AC0-B23D-B9B7D664E187}" srcOrd="8" destOrd="0" presId="urn:microsoft.com/office/officeart/2005/8/layout/lProcess3"/>
    <dgm:cxn modelId="{DA957EAA-FC01-4145-A06E-F9735379849C}" type="presParOf" srcId="{47C74DF3-D36F-488D-8D6B-BF18909769C9}" destId="{9D00E9AE-643E-4ACF-9CF5-D37EA15E8064}" srcOrd="1" destOrd="0" presId="urn:microsoft.com/office/officeart/2005/8/layout/lProcess3"/>
    <dgm:cxn modelId="{254523E7-B3A1-4A72-ABB9-D0F869F5518B}" type="presParOf" srcId="{47C74DF3-D36F-488D-8D6B-BF18909769C9}" destId="{70C0401F-698A-4EB2-B85C-17FDDA51F539}" srcOrd="2" destOrd="0" presId="urn:microsoft.com/office/officeart/2005/8/layout/lProcess3"/>
    <dgm:cxn modelId="{5689021A-7ABF-4219-8922-2AE2F10EB719}" type="presParOf" srcId="{70C0401F-698A-4EB2-B85C-17FDDA51F539}" destId="{9EFEEB5F-8739-4FF0-AF14-20A3455F20C4}" srcOrd="0" destOrd="0" presId="urn:microsoft.com/office/officeart/2005/8/layout/lProcess3"/>
    <dgm:cxn modelId="{F52ED0A9-F238-44DB-A194-BF96C22987B8}" type="presParOf" srcId="{70C0401F-698A-4EB2-B85C-17FDDA51F539}" destId="{B0F8CB74-8484-4413-B53E-408D2367096F}" srcOrd="1" destOrd="0" presId="urn:microsoft.com/office/officeart/2005/8/layout/lProcess3"/>
    <dgm:cxn modelId="{F312FBAF-5BAC-471D-ACBB-821166843C0A}" type="presParOf" srcId="{70C0401F-698A-4EB2-B85C-17FDDA51F539}" destId="{8BC1D226-1CEF-48C4-92D6-8E32C0EFE014}" srcOrd="2" destOrd="0" presId="urn:microsoft.com/office/officeart/2005/8/layout/lProcess3"/>
    <dgm:cxn modelId="{FDDC806A-04DD-40A8-B8F5-31F1FF2D2F2B}" type="presParOf" srcId="{70C0401F-698A-4EB2-B85C-17FDDA51F539}" destId="{C1A56341-224D-4925-9B4E-D01AEC980883}" srcOrd="3" destOrd="0" presId="urn:microsoft.com/office/officeart/2005/8/layout/lProcess3"/>
    <dgm:cxn modelId="{801DDF44-7D0E-42C0-A183-7AAB50023E32}" type="presParOf" srcId="{70C0401F-698A-4EB2-B85C-17FDDA51F539}" destId="{12DC14BA-4F72-425F-9980-059D36BF8CA9}" srcOrd="4" destOrd="0" presId="urn:microsoft.com/office/officeart/2005/8/layout/lProcess3"/>
    <dgm:cxn modelId="{BF3D1814-0B9E-4E86-A05F-9CFF8DE6C50B}" type="presParOf" srcId="{70C0401F-698A-4EB2-B85C-17FDDA51F539}" destId="{D9654F41-6655-475C-AD34-F3B3B9ECFB72}" srcOrd="5" destOrd="0" presId="urn:microsoft.com/office/officeart/2005/8/layout/lProcess3"/>
    <dgm:cxn modelId="{F7C0BDDB-77DE-4957-BDCF-53751F320645}" type="presParOf" srcId="{70C0401F-698A-4EB2-B85C-17FDDA51F539}" destId="{82D0CCE1-71BA-4252-A21A-24B0C299266B}" srcOrd="6" destOrd="0" presId="urn:microsoft.com/office/officeart/2005/8/layout/lProcess3"/>
    <dgm:cxn modelId="{22629701-603D-4711-9818-C671F5CFDCE5}" type="presParOf" srcId="{70C0401F-698A-4EB2-B85C-17FDDA51F539}" destId="{D245B4C5-5129-4E4F-850A-23E260A18335}" srcOrd="7" destOrd="0" presId="urn:microsoft.com/office/officeart/2005/8/layout/lProcess3"/>
    <dgm:cxn modelId="{3598FFCD-C941-4350-90CE-D965AE1DBE55}" type="presParOf" srcId="{70C0401F-698A-4EB2-B85C-17FDDA51F539}" destId="{36BC786F-F42A-41B8-810E-B3F74A05DC49}" srcOrd="8" destOrd="0" presId="urn:microsoft.com/office/officeart/2005/8/layout/lProcess3"/>
    <dgm:cxn modelId="{FA2D114E-F693-46AE-9891-23451338C436}" type="presParOf" srcId="{70C0401F-698A-4EB2-B85C-17FDDA51F539}" destId="{EDC5B29A-0A29-4819-986A-676E04888EB3}" srcOrd="9" destOrd="0" presId="urn:microsoft.com/office/officeart/2005/8/layout/lProcess3"/>
    <dgm:cxn modelId="{C6B2C62C-F956-4B42-9B7A-9ABDECDD0EB3}" type="presParOf" srcId="{70C0401F-698A-4EB2-B85C-17FDDA51F539}" destId="{0BB3CA39-E655-4EC2-B7E4-A0EE7D6C3285}" srcOrd="10" destOrd="0" presId="urn:microsoft.com/office/officeart/2005/8/layout/lProcess3"/>
    <dgm:cxn modelId="{94BFA631-6945-4BCC-A8BD-BEE560992F1E}" type="presParOf" srcId="{70C0401F-698A-4EB2-B85C-17FDDA51F539}" destId="{FB1523AA-5E17-42CC-BE43-E008974D635E}" srcOrd="11" destOrd="0" presId="urn:microsoft.com/office/officeart/2005/8/layout/lProcess3"/>
    <dgm:cxn modelId="{0E96C273-03EB-498A-B62A-2CEF7DBAEE35}" type="presParOf" srcId="{70C0401F-698A-4EB2-B85C-17FDDA51F539}" destId="{7EE45CCC-3435-4FE0-93F6-9FEDBE01E11C}" srcOrd="12" destOrd="0" presId="urn:microsoft.com/office/officeart/2005/8/layout/lProcess3"/>
    <dgm:cxn modelId="{7F9FB52A-B1B6-4A36-AEE5-BD05626D7216}" type="presParOf" srcId="{47C74DF3-D36F-488D-8D6B-BF18909769C9}" destId="{FC50DCFA-F912-492C-BE25-F529F414F9D0}" srcOrd="3" destOrd="0" presId="urn:microsoft.com/office/officeart/2005/8/layout/lProcess3"/>
    <dgm:cxn modelId="{0645B7F5-2355-466A-B1D9-EAE69C1C6726}" type="presParOf" srcId="{47C74DF3-D36F-488D-8D6B-BF18909769C9}" destId="{467F0E2C-934F-4252-8E6E-AF5B50853514}" srcOrd="4" destOrd="0" presId="urn:microsoft.com/office/officeart/2005/8/layout/lProcess3"/>
    <dgm:cxn modelId="{CBBE27AD-DC9A-4D41-8A4D-7FA73FE591BF}" type="presParOf" srcId="{467F0E2C-934F-4252-8E6E-AF5B50853514}" destId="{56D96472-8B46-4508-8B99-D9D8BB61C0EE}" srcOrd="0" destOrd="0" presId="urn:microsoft.com/office/officeart/2005/8/layout/lProcess3"/>
    <dgm:cxn modelId="{47112D82-7617-4FEC-9959-C9FFC10D68D4}" type="presParOf" srcId="{467F0E2C-934F-4252-8E6E-AF5B50853514}" destId="{8AB739FE-B9CD-42B2-ADB6-C88A23168241}" srcOrd="1" destOrd="0" presId="urn:microsoft.com/office/officeart/2005/8/layout/lProcess3"/>
    <dgm:cxn modelId="{90240FAF-8514-4C61-9F1C-E1D675C8B899}" type="presParOf" srcId="{467F0E2C-934F-4252-8E6E-AF5B50853514}" destId="{CF522E08-82F5-4AA5-8775-E89C0D05817D}" srcOrd="2" destOrd="0" presId="urn:microsoft.com/office/officeart/2005/8/layout/lProcess3"/>
    <dgm:cxn modelId="{0B06D73E-D48D-4486-8E2B-48AB83D3D05E}" type="presParOf" srcId="{467F0E2C-934F-4252-8E6E-AF5B50853514}" destId="{F471B72A-1AA5-4B77-A38F-403737EEB6F8}" srcOrd="3" destOrd="0" presId="urn:microsoft.com/office/officeart/2005/8/layout/lProcess3"/>
    <dgm:cxn modelId="{CFB05BB4-0B79-4717-A951-DBEDE110C981}" type="presParOf" srcId="{467F0E2C-934F-4252-8E6E-AF5B50853514}" destId="{1E8E378D-52AB-4D20-B0E2-948237DD83FF}" srcOrd="4" destOrd="0" presId="urn:microsoft.com/office/officeart/2005/8/layout/lProcess3"/>
    <dgm:cxn modelId="{3C09F712-98EF-47C7-AFC7-9907276A2468}" type="presParOf" srcId="{467F0E2C-934F-4252-8E6E-AF5B50853514}" destId="{183E9B5F-7EA6-4B6C-B34C-D58298444812}" srcOrd="5" destOrd="0" presId="urn:microsoft.com/office/officeart/2005/8/layout/lProcess3"/>
    <dgm:cxn modelId="{B3228BBE-ECE1-4B52-B4BA-83C6DDFB3584}" type="presParOf" srcId="{467F0E2C-934F-4252-8E6E-AF5B50853514}" destId="{1E0731F3-0712-4134-813D-9ABCBC66A335}" srcOrd="6" destOrd="0" presId="urn:microsoft.com/office/officeart/2005/8/layout/lProcess3"/>
    <dgm:cxn modelId="{4C909D97-23AC-4A77-80A7-5C2C0F075120}" type="presParOf" srcId="{467F0E2C-934F-4252-8E6E-AF5B50853514}" destId="{A3575A72-2519-4653-8B2C-A2FA010D5B57}" srcOrd="7" destOrd="0" presId="urn:microsoft.com/office/officeart/2005/8/layout/lProcess3"/>
    <dgm:cxn modelId="{7C359CFC-77FE-4803-84A3-63F8072144A0}" type="presParOf" srcId="{467F0E2C-934F-4252-8E6E-AF5B50853514}" destId="{6CF2D886-6C68-4DE3-988C-C6A03DC48BCD}" srcOrd="8" destOrd="0" presId="urn:microsoft.com/office/officeart/2005/8/layout/lProcess3"/>
    <dgm:cxn modelId="{06ED4134-F759-4DED-8A2A-CB480ACAE935}" type="presParOf" srcId="{467F0E2C-934F-4252-8E6E-AF5B50853514}" destId="{29C5470C-053E-4BA9-88CD-0208364E48B7}" srcOrd="9" destOrd="0" presId="urn:microsoft.com/office/officeart/2005/8/layout/lProcess3"/>
    <dgm:cxn modelId="{B8B1DF08-FDB8-4E7D-B259-33DC874BA573}" type="presParOf" srcId="{467F0E2C-934F-4252-8E6E-AF5B50853514}" destId="{E69399F5-F930-4C24-9286-82F4FF9430C8}" srcOrd="10" destOrd="0" presId="urn:microsoft.com/office/officeart/2005/8/layout/lProcess3"/>
    <dgm:cxn modelId="{A70E0459-2DEB-4F21-B57C-3627A65677C4}" type="presParOf" srcId="{467F0E2C-934F-4252-8E6E-AF5B50853514}" destId="{5D941525-22F4-4575-B2D4-E91DF0BCB53C}" srcOrd="11" destOrd="0" presId="urn:microsoft.com/office/officeart/2005/8/layout/lProcess3"/>
    <dgm:cxn modelId="{76998B9C-15B6-4FE3-9F4A-E5CDBAB1D5D0}" type="presParOf" srcId="{467F0E2C-934F-4252-8E6E-AF5B50853514}" destId="{A4AE3A2D-68E5-42AA-8164-45DCD629970C}" srcOrd="12" destOrd="0" presId="urn:microsoft.com/office/officeart/2005/8/layout/lProcess3"/>
    <dgm:cxn modelId="{F79A999A-A81C-4860-BDF2-99E0D4DEC8EA}" type="presParOf" srcId="{47C74DF3-D36F-488D-8D6B-BF18909769C9}" destId="{74A0D0EE-D58D-4157-A776-E59E78D08DCA}" srcOrd="5" destOrd="0" presId="urn:microsoft.com/office/officeart/2005/8/layout/lProcess3"/>
    <dgm:cxn modelId="{6797DF10-1FDE-4FA2-8DED-E7E9F6A34B41}" type="presParOf" srcId="{47C74DF3-D36F-488D-8D6B-BF18909769C9}" destId="{6292963C-4CDF-4091-87E6-53260547A8F5}" srcOrd="6" destOrd="0" presId="urn:microsoft.com/office/officeart/2005/8/layout/lProcess3"/>
    <dgm:cxn modelId="{7982DCCD-E707-4374-AE81-50B78688DFE3}" type="presParOf" srcId="{6292963C-4CDF-4091-87E6-53260547A8F5}" destId="{E209E0DF-CA0C-4669-8CC5-3F06183C48CC}" srcOrd="0" destOrd="0" presId="urn:microsoft.com/office/officeart/2005/8/layout/lProcess3"/>
    <dgm:cxn modelId="{10FD9AFD-1C07-4018-919D-F0186E065375}" type="presParOf" srcId="{6292963C-4CDF-4091-87E6-53260547A8F5}" destId="{E0C6EB82-27D2-461E-8B0C-2E2012B45834}" srcOrd="1" destOrd="0" presId="urn:microsoft.com/office/officeart/2005/8/layout/lProcess3"/>
    <dgm:cxn modelId="{5168809D-E34E-4A0F-AC02-E3BBD5DEB147}" type="presParOf" srcId="{6292963C-4CDF-4091-87E6-53260547A8F5}" destId="{1AD42B38-24EE-4B5E-A33E-C563B404D2A7}" srcOrd="2" destOrd="0" presId="urn:microsoft.com/office/officeart/2005/8/layout/lProcess3"/>
    <dgm:cxn modelId="{1E346DC0-EF02-4579-BC2D-90CD11EBE91C}" type="presParOf" srcId="{6292963C-4CDF-4091-87E6-53260547A8F5}" destId="{F1164889-B416-449F-9721-FEF24C0166C2}" srcOrd="3" destOrd="0" presId="urn:microsoft.com/office/officeart/2005/8/layout/lProcess3"/>
    <dgm:cxn modelId="{87A05BAF-1C5A-4359-A7F7-F8703D74375C}" type="presParOf" srcId="{6292963C-4CDF-4091-87E6-53260547A8F5}" destId="{9447266A-AC1F-4EB0-B64B-00F69E08641B}" srcOrd="4" destOrd="0" presId="urn:microsoft.com/office/officeart/2005/8/layout/lProcess3"/>
    <dgm:cxn modelId="{B427C0C4-9B9C-4E6C-865C-4579C3B167D2}" type="presParOf" srcId="{6292963C-4CDF-4091-87E6-53260547A8F5}" destId="{14A30FF9-FF08-472D-BC7F-403B1CD0B818}" srcOrd="5" destOrd="0" presId="urn:microsoft.com/office/officeart/2005/8/layout/lProcess3"/>
    <dgm:cxn modelId="{3453570D-7915-4952-91A9-96097286A54C}" type="presParOf" srcId="{6292963C-4CDF-4091-87E6-53260547A8F5}" destId="{0BBF5B10-EAF7-4C25-92D5-5FBB24A7BF62}" srcOrd="6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29B7C9-6A14-42F3-995E-FD4DFC76109F}">
      <dsp:nvSpPr>
        <dsp:cNvPr id="0" name=""/>
        <dsp:cNvSpPr/>
      </dsp:nvSpPr>
      <dsp:spPr>
        <a:xfrm>
          <a:off x="3154" y="1065451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V1.x Preliminary Design</a:t>
          </a:r>
        </a:p>
      </dsp:txBody>
      <dsp:txXfrm>
        <a:off x="323145" y="1065451"/>
        <a:ext cx="959972" cy="639981"/>
      </dsp:txXfrm>
    </dsp:sp>
    <dsp:sp modelId="{DE22FDBB-3FA6-4E8B-A09D-1F44F07356C8}">
      <dsp:nvSpPr>
        <dsp:cNvPr id="0" name=""/>
        <dsp:cNvSpPr/>
      </dsp:nvSpPr>
      <dsp:spPr>
        <a:xfrm>
          <a:off x="1395114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First Class Estimations of Flight Characteristics</a:t>
          </a:r>
        </a:p>
      </dsp:txBody>
      <dsp:txXfrm>
        <a:off x="1660706" y="1119849"/>
        <a:ext cx="796777" cy="531184"/>
      </dsp:txXfrm>
    </dsp:sp>
    <dsp:sp modelId="{A169DE9F-5C9B-40C1-874F-AE0B85B830A0}">
      <dsp:nvSpPr>
        <dsp:cNvPr id="0" name=""/>
        <dsp:cNvSpPr/>
      </dsp:nvSpPr>
      <dsp:spPr>
        <a:xfrm>
          <a:off x="2537161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Preliminary complete Design</a:t>
          </a:r>
        </a:p>
      </dsp:txBody>
      <dsp:txXfrm>
        <a:off x="2802753" y="1119849"/>
        <a:ext cx="796777" cy="531184"/>
      </dsp:txXfrm>
    </dsp:sp>
    <dsp:sp modelId="{9103BC97-33DA-454E-9E24-674B5D172E28}">
      <dsp:nvSpPr>
        <dsp:cNvPr id="0" name=""/>
        <dsp:cNvSpPr/>
      </dsp:nvSpPr>
      <dsp:spPr>
        <a:xfrm>
          <a:off x="3679208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Manufacturing Procedure Validation</a:t>
          </a:r>
        </a:p>
      </dsp:txBody>
      <dsp:txXfrm>
        <a:off x="3944800" y="1119849"/>
        <a:ext cx="796777" cy="531184"/>
      </dsp:txXfrm>
    </dsp:sp>
    <dsp:sp modelId="{4B7C5442-71F9-4AC0-B23D-B9B7D664E187}">
      <dsp:nvSpPr>
        <dsp:cNvPr id="0" name=""/>
        <dsp:cNvSpPr/>
      </dsp:nvSpPr>
      <dsp:spPr>
        <a:xfrm>
          <a:off x="4821254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Preliminary Avionics Validation</a:t>
          </a:r>
        </a:p>
      </dsp:txBody>
      <dsp:txXfrm>
        <a:off x="5086846" y="1119849"/>
        <a:ext cx="796777" cy="531184"/>
      </dsp:txXfrm>
    </dsp:sp>
    <dsp:sp modelId="{9EFEEB5F-8739-4FF0-AF14-20A3455F20C4}">
      <dsp:nvSpPr>
        <dsp:cNvPr id="0" name=""/>
        <dsp:cNvSpPr/>
      </dsp:nvSpPr>
      <dsp:spPr>
        <a:xfrm>
          <a:off x="3154" y="1795029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V2.x Detailed Design</a:t>
          </a:r>
        </a:p>
      </dsp:txBody>
      <dsp:txXfrm>
        <a:off x="323145" y="1795029"/>
        <a:ext cx="959972" cy="639981"/>
      </dsp:txXfrm>
    </dsp:sp>
    <dsp:sp modelId="{8BC1D226-1CEF-48C4-92D6-8E32C0EFE014}">
      <dsp:nvSpPr>
        <dsp:cNvPr id="0" name=""/>
        <dsp:cNvSpPr/>
      </dsp:nvSpPr>
      <dsp:spPr>
        <a:xfrm>
          <a:off x="1395114" y="1849428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Detailed Structural Design</a:t>
          </a:r>
        </a:p>
      </dsp:txBody>
      <dsp:txXfrm>
        <a:off x="1660706" y="1849428"/>
        <a:ext cx="796777" cy="531184"/>
      </dsp:txXfrm>
    </dsp:sp>
    <dsp:sp modelId="{12DC14BA-4F72-425F-9980-059D36BF8CA9}">
      <dsp:nvSpPr>
        <dsp:cNvPr id="0" name=""/>
        <dsp:cNvSpPr/>
      </dsp:nvSpPr>
      <dsp:spPr>
        <a:xfrm>
          <a:off x="2537161" y="1849428"/>
          <a:ext cx="1327961" cy="531184"/>
        </a:xfrm>
        <a:prstGeom prst="chevron">
          <a:avLst/>
        </a:prstGeom>
        <a:solidFill>
          <a:schemeClr val="accent3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Detailed Aerodynamic Design</a:t>
          </a:r>
        </a:p>
      </dsp:txBody>
      <dsp:txXfrm>
        <a:off x="2802753" y="1849428"/>
        <a:ext cx="796777" cy="531184"/>
      </dsp:txXfrm>
    </dsp:sp>
    <dsp:sp modelId="{82D0CCE1-71BA-4252-A21A-24B0C299266B}">
      <dsp:nvSpPr>
        <dsp:cNvPr id="0" name=""/>
        <dsp:cNvSpPr/>
      </dsp:nvSpPr>
      <dsp:spPr>
        <a:xfrm>
          <a:off x="3679208" y="1849428"/>
          <a:ext cx="1327961" cy="531184"/>
        </a:xfrm>
        <a:prstGeom prst="chevron">
          <a:avLst/>
        </a:prstGeom>
        <a:solidFill>
          <a:schemeClr val="accent3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Design Landing Gear</a:t>
          </a:r>
        </a:p>
      </dsp:txBody>
      <dsp:txXfrm>
        <a:off x="3944800" y="1849428"/>
        <a:ext cx="796777" cy="531184"/>
      </dsp:txXfrm>
    </dsp:sp>
    <dsp:sp modelId="{36BC786F-F42A-41B8-810E-B3F74A05DC49}">
      <dsp:nvSpPr>
        <dsp:cNvPr id="0" name=""/>
        <dsp:cNvSpPr/>
      </dsp:nvSpPr>
      <dsp:spPr>
        <a:xfrm>
          <a:off x="4821254" y="1849428"/>
          <a:ext cx="1327961" cy="531184"/>
        </a:xfrm>
        <a:prstGeom prst="chevron">
          <a:avLst/>
        </a:prstGeom>
        <a:solidFill>
          <a:schemeClr val="accent3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Design Control Surfaces</a:t>
          </a:r>
        </a:p>
      </dsp:txBody>
      <dsp:txXfrm>
        <a:off x="5086846" y="1849428"/>
        <a:ext cx="796777" cy="531184"/>
      </dsp:txXfrm>
    </dsp:sp>
    <dsp:sp modelId="{0BB3CA39-E655-4EC2-B7E4-A0EE7D6C3285}">
      <dsp:nvSpPr>
        <dsp:cNvPr id="0" name=""/>
        <dsp:cNvSpPr/>
      </dsp:nvSpPr>
      <dsp:spPr>
        <a:xfrm>
          <a:off x="5963301" y="1849428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Design Avionics Bay</a:t>
          </a:r>
        </a:p>
      </dsp:txBody>
      <dsp:txXfrm>
        <a:off x="6228893" y="1849428"/>
        <a:ext cx="796777" cy="531184"/>
      </dsp:txXfrm>
    </dsp:sp>
    <dsp:sp modelId="{7EE45CCC-3435-4FE0-93F6-9FEDBE01E11C}">
      <dsp:nvSpPr>
        <dsp:cNvPr id="0" name=""/>
        <dsp:cNvSpPr/>
      </dsp:nvSpPr>
      <dsp:spPr>
        <a:xfrm>
          <a:off x="7105348" y="1849428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Validate Avionics Layout</a:t>
          </a:r>
        </a:p>
      </dsp:txBody>
      <dsp:txXfrm>
        <a:off x="7370940" y="1849428"/>
        <a:ext cx="796777" cy="531184"/>
      </dsp:txXfrm>
    </dsp:sp>
    <dsp:sp modelId="{56D96472-8B46-4508-8B99-D9D8BB61C0EE}">
      <dsp:nvSpPr>
        <dsp:cNvPr id="0" name=""/>
        <dsp:cNvSpPr/>
      </dsp:nvSpPr>
      <dsp:spPr>
        <a:xfrm>
          <a:off x="3154" y="2524608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V3.x Ground Optimization</a:t>
          </a:r>
        </a:p>
      </dsp:txBody>
      <dsp:txXfrm>
        <a:off x="323145" y="2524608"/>
        <a:ext cx="959972" cy="639981"/>
      </dsp:txXfrm>
    </dsp:sp>
    <dsp:sp modelId="{CF522E08-82F5-4AA5-8775-E89C0D05817D}">
      <dsp:nvSpPr>
        <dsp:cNvPr id="0" name=""/>
        <dsp:cNvSpPr/>
      </dsp:nvSpPr>
      <dsp:spPr>
        <a:xfrm>
          <a:off x="1395114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Wing Structural Optimization</a:t>
          </a:r>
        </a:p>
      </dsp:txBody>
      <dsp:txXfrm>
        <a:off x="1660706" y="2579007"/>
        <a:ext cx="796777" cy="531184"/>
      </dsp:txXfrm>
    </dsp:sp>
    <dsp:sp modelId="{1E8E378D-52AB-4D20-B0E2-948237DD83FF}">
      <dsp:nvSpPr>
        <dsp:cNvPr id="0" name=""/>
        <dsp:cNvSpPr/>
      </dsp:nvSpPr>
      <dsp:spPr>
        <a:xfrm>
          <a:off x="2537161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Aerodynamic Optimization</a:t>
          </a:r>
        </a:p>
      </dsp:txBody>
      <dsp:txXfrm>
        <a:off x="2802753" y="2579007"/>
        <a:ext cx="796777" cy="531184"/>
      </dsp:txXfrm>
    </dsp:sp>
    <dsp:sp modelId="{1E0731F3-0712-4134-813D-9ABCBC66A335}">
      <dsp:nvSpPr>
        <dsp:cNvPr id="0" name=""/>
        <dsp:cNvSpPr/>
      </dsp:nvSpPr>
      <dsp:spPr>
        <a:xfrm>
          <a:off x="3679208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Avionics Optimization</a:t>
          </a:r>
        </a:p>
      </dsp:txBody>
      <dsp:txXfrm>
        <a:off x="3944800" y="2579007"/>
        <a:ext cx="796777" cy="531184"/>
      </dsp:txXfrm>
    </dsp:sp>
    <dsp:sp modelId="{6CF2D886-6C68-4DE3-988C-C6A03DC48BCD}">
      <dsp:nvSpPr>
        <dsp:cNvPr id="0" name=""/>
        <dsp:cNvSpPr/>
      </dsp:nvSpPr>
      <dsp:spPr>
        <a:xfrm>
          <a:off x="4821254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Fuselage Structural Optimization</a:t>
          </a:r>
        </a:p>
      </dsp:txBody>
      <dsp:txXfrm>
        <a:off x="5086846" y="2579007"/>
        <a:ext cx="796777" cy="531184"/>
      </dsp:txXfrm>
    </dsp:sp>
    <dsp:sp modelId="{E69399F5-F930-4C24-9286-82F4FF9430C8}">
      <dsp:nvSpPr>
        <dsp:cNvPr id="0" name=""/>
        <dsp:cNvSpPr/>
      </dsp:nvSpPr>
      <dsp:spPr>
        <a:xfrm>
          <a:off x="5963301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Manufacturing Optimization</a:t>
          </a:r>
        </a:p>
      </dsp:txBody>
      <dsp:txXfrm>
        <a:off x="6228893" y="2579007"/>
        <a:ext cx="796777" cy="531184"/>
      </dsp:txXfrm>
    </dsp:sp>
    <dsp:sp modelId="{A4AE3A2D-68E5-42AA-8164-45DCD629970C}">
      <dsp:nvSpPr>
        <dsp:cNvPr id="0" name=""/>
        <dsp:cNvSpPr/>
      </dsp:nvSpPr>
      <dsp:spPr>
        <a:xfrm>
          <a:off x="7105348" y="2579007"/>
          <a:ext cx="1571509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Full “Iron Bird” Test</a:t>
          </a:r>
        </a:p>
      </dsp:txBody>
      <dsp:txXfrm>
        <a:off x="7370940" y="2579007"/>
        <a:ext cx="1040325" cy="531184"/>
      </dsp:txXfrm>
    </dsp:sp>
    <dsp:sp modelId="{E209E0DF-CA0C-4669-8CC5-3F06183C48CC}">
      <dsp:nvSpPr>
        <dsp:cNvPr id="0" name=""/>
        <dsp:cNvSpPr/>
      </dsp:nvSpPr>
      <dsp:spPr>
        <a:xfrm>
          <a:off x="3154" y="3254187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V4.x Flight Tests</a:t>
          </a:r>
        </a:p>
      </dsp:txBody>
      <dsp:txXfrm>
        <a:off x="323145" y="3254187"/>
        <a:ext cx="959972" cy="639981"/>
      </dsp:txXfrm>
    </dsp:sp>
    <dsp:sp modelId="{1AD42B38-24EE-4B5E-A33E-C563B404D2A7}">
      <dsp:nvSpPr>
        <dsp:cNvPr id="0" name=""/>
        <dsp:cNvSpPr/>
      </dsp:nvSpPr>
      <dsp:spPr>
        <a:xfrm>
          <a:off x="1395114" y="3308585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High Speed Taxi</a:t>
          </a:r>
        </a:p>
      </dsp:txBody>
      <dsp:txXfrm>
        <a:off x="1660706" y="3308585"/>
        <a:ext cx="796777" cy="531184"/>
      </dsp:txXfrm>
    </dsp:sp>
    <dsp:sp modelId="{9447266A-AC1F-4EB0-B64B-00F69E08641B}">
      <dsp:nvSpPr>
        <dsp:cNvPr id="0" name=""/>
        <dsp:cNvSpPr/>
      </dsp:nvSpPr>
      <dsp:spPr>
        <a:xfrm>
          <a:off x="2537161" y="3308585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Short Flight Tests</a:t>
          </a:r>
        </a:p>
      </dsp:txBody>
      <dsp:txXfrm>
        <a:off x="2802753" y="3308585"/>
        <a:ext cx="796777" cy="531184"/>
      </dsp:txXfrm>
    </dsp:sp>
    <dsp:sp modelId="{0BBF5B10-EAF7-4C25-92D5-5FBB24A7BF62}">
      <dsp:nvSpPr>
        <dsp:cNvPr id="0" name=""/>
        <dsp:cNvSpPr/>
      </dsp:nvSpPr>
      <dsp:spPr>
        <a:xfrm>
          <a:off x="3679208" y="3308585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Endurance Flight test</a:t>
          </a:r>
        </a:p>
      </dsp:txBody>
      <dsp:txXfrm>
        <a:off x="3944800" y="3308585"/>
        <a:ext cx="796777" cy="5311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84E1E-E540-AC43-BC13-F90D553055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041BA6-039E-8F4D-B7F7-3C8E20B40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38C9C-4B69-864E-9EEE-DFA43CC144D2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469921-4617-FB4C-9847-172FF83023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50DCBB-D829-754E-9E76-36A9E36432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947A92-5E9C-F94E-8B11-4D34C67A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213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9A61E-B1D6-C34D-A321-B3E90F6DE630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A3E603-0EE4-3042-9661-047EB577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49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772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6703-D0F7-E745-A687-AC990D0C46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734056"/>
            <a:ext cx="9144000" cy="2387600"/>
          </a:xfrm>
        </p:spPr>
        <p:txBody>
          <a:bodyPr anchor="b"/>
          <a:lstStyle>
            <a:lvl1pPr algn="ctr">
              <a:defRPr sz="6000">
                <a:latin typeface="Impact" panose="020B080603090205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6FFF2-58E4-794E-892D-6FF45321C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1393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7C03E-EF71-2C40-9E45-BF08314EE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5991633"/>
            <a:ext cx="258783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7CA613-45CE-304E-89CD-A7CD3E387F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674805" y="4461832"/>
            <a:ext cx="2842389" cy="189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40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onclus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656521"/>
            <a:ext cx="10515600" cy="2187986"/>
          </a:xfrm>
        </p:spPr>
        <p:txBody>
          <a:bodyPr anchor="t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867949"/>
            <a:ext cx="5493794" cy="1500187"/>
          </a:xfrm>
        </p:spPr>
        <p:txBody>
          <a:bodyPr anchor="b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Name</a:t>
            </a:r>
          </a:p>
          <a:p>
            <a:pPr lvl="0"/>
            <a:r>
              <a:rPr lang="en-US"/>
              <a:t>Title</a:t>
            </a:r>
          </a:p>
          <a:p>
            <a:pPr lvl="0"/>
            <a:r>
              <a:rPr lang="en-US"/>
              <a:t>Email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F9AC280-2351-6C45-82F9-60D04CD0151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56810" y="5337313"/>
            <a:ext cx="4916491" cy="101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76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ED37-4F17-3341-80DD-6302FD9C03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6E732-1F86-874D-B35F-F0D15E08E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13372-CC48-6246-83C0-B536F3DCA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5CF31-8755-3E42-B89A-9D67D96D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35332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65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2017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DC64B-5CD5-7341-B6E0-9B4F677F9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18467-A91D-B840-9781-A402C93E7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6502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17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C8D6-6BCB-BD4B-B6E0-92A778004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4099C-8353-F44E-8406-26AC07974C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8CC49-08EF-8048-B6B2-BC247008F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CBEF1-4544-884E-86EB-537413909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7F880-2CCE-9044-8CE8-A7CF47CE5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877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532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CE802-B46A-204D-94D4-E50D913A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7812B-2A55-D049-A1C2-A4C973ACA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58766B-6B24-3B45-B55F-3D85F881F9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7F728-2418-1540-9191-5FDFA36D85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48585-BFC1-9148-A0B5-07C83C2F21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1371BF-1A9F-5641-95DB-6C0FE67BB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121846-D4EB-5949-B8F3-E40099164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2834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3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9A27-C210-CF48-97F8-943B5EBAC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EC86A-0D15-764F-AA81-41016E208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633FAA-B5EA-C54D-A18B-17F16CA5F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5974"/>
            <a:ext cx="2670958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224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5675641-0B7A-F548-B3B6-241BCE86D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44" y="-141430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991BC-E157-B340-860E-81A4EBD04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6805CF-1707-5749-8109-20FA44953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05644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746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54A1-6207-5141-AAB1-9A7630DA9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9F95B-0887-9F4F-BA1C-0B9CBE5AE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515B1-8A32-AB43-82F2-51A60BC2E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D973-68F9-5B46-A3D8-B7AF20B0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A68CE-A588-FE4D-9C1E-5BE4A1A82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0958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330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75185-7056-B946-8F27-7890BB2A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AF3B6-3151-9346-B00D-EBED7ED75F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EF208-3C62-3840-A816-A69F27E0BF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C1DD0-6624-6048-953E-41055A0D3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C492C-9027-2B43-9637-56046A063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6896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0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4BC199-4655-F541-83EE-721E1D086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45D78-BC86-6C4A-8173-07BC8BF4F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9E362-4DC4-BA42-AD46-DCFCBF72C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AB465-CD1B-7A41-8A74-7F4A07B23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9AFF7-6653-6A4D-A979-64D2F5BECA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6429FB2-E437-AE4D-BF94-9571FBEA05F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8254884" y="5829438"/>
            <a:ext cx="3645568" cy="75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130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F9F61-B891-3944-9E22-503B0C38A7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Swift-</a:t>
            </a:r>
            <a:r>
              <a:rPr lang="en-US" err="1"/>
              <a:t>Uav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96A461-863C-424F-BAE7-45F2ACA74C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Scientific Workhorse for In-flight Field Tests – Unmanned Aerial Vehicle</a:t>
            </a:r>
          </a:p>
        </p:txBody>
      </p:sp>
    </p:spTree>
    <p:extLst>
      <p:ext uri="{BB962C8B-B14F-4D97-AF65-F5344CB8AC3E}">
        <p14:creationId xmlns:p14="http://schemas.microsoft.com/office/powerpoint/2010/main" val="3587006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14FC6-FE3D-7B45-84BE-3C726AB1D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473F4-C73D-8C4A-8929-A707A3759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Mateo Garcia and Matthew Burnett</a:t>
            </a:r>
          </a:p>
        </p:txBody>
      </p:sp>
    </p:spTree>
    <p:extLst>
      <p:ext uri="{BB962C8B-B14F-4D97-AF65-F5344CB8AC3E}">
        <p14:creationId xmlns:p14="http://schemas.microsoft.com/office/powerpoint/2010/main" val="3387642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878FB-66E8-D30B-6228-CBDC6B08D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136" y="339185"/>
            <a:ext cx="10515600" cy="1325563"/>
          </a:xfrm>
        </p:spPr>
        <p:txBody>
          <a:bodyPr/>
          <a:lstStyle/>
          <a:p>
            <a:r>
              <a:rPr lang="en-US" dirty="0"/>
              <a:t>Mission Statment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6D754-0F1A-4E68-E2E9-8229C2948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6136" y="1314229"/>
            <a:ext cx="11232204" cy="4841065"/>
          </a:xfrm>
        </p:spPr>
        <p:txBody>
          <a:bodyPr/>
          <a:lstStyle/>
          <a:p>
            <a:r>
              <a:rPr lang="en-US" dirty="0"/>
              <a:t>Develop a UAV to serve as a </a:t>
            </a:r>
            <a:r>
              <a:rPr lang="en-US" b="1" dirty="0"/>
              <a:t>S</a:t>
            </a:r>
            <a:r>
              <a:rPr lang="en-US" dirty="0"/>
              <a:t>cientific </a:t>
            </a:r>
            <a:r>
              <a:rPr lang="en-US" b="1" dirty="0"/>
              <a:t>W</a:t>
            </a:r>
            <a:r>
              <a:rPr lang="en-US" dirty="0"/>
              <a:t>orkhorse for </a:t>
            </a:r>
            <a:r>
              <a:rPr lang="en-US" b="1" dirty="0"/>
              <a:t>I</a:t>
            </a:r>
            <a:r>
              <a:rPr lang="en-US" dirty="0"/>
              <a:t>n-</a:t>
            </a:r>
            <a:r>
              <a:rPr lang="en-US" b="1" dirty="0"/>
              <a:t>F</a:t>
            </a:r>
            <a:r>
              <a:rPr lang="en-US" dirty="0"/>
              <a:t>light </a:t>
            </a:r>
            <a:r>
              <a:rPr lang="en-US" b="1" dirty="0"/>
              <a:t>T</a:t>
            </a:r>
            <a:r>
              <a:rPr lang="en-US" dirty="0"/>
              <a:t>esting (</a:t>
            </a:r>
            <a:r>
              <a:rPr lang="en-US" b="1" dirty="0"/>
              <a:t>SWIFT – UAV</a:t>
            </a:r>
            <a:r>
              <a:rPr lang="en-US" dirty="0"/>
              <a:t>)</a:t>
            </a:r>
          </a:p>
          <a:p>
            <a:r>
              <a:rPr lang="en-US" dirty="0"/>
              <a:t>Make aerial scientific research </a:t>
            </a:r>
            <a:r>
              <a:rPr lang="en-US" b="1" dirty="0"/>
              <a:t>accessible </a:t>
            </a:r>
            <a:r>
              <a:rPr lang="en-US" dirty="0"/>
              <a:t>by developing an </a:t>
            </a:r>
            <a:r>
              <a:rPr lang="en-US" b="1" dirty="0"/>
              <a:t>affordable</a:t>
            </a:r>
            <a:r>
              <a:rPr lang="en-US" dirty="0"/>
              <a:t>, </a:t>
            </a:r>
            <a:r>
              <a:rPr lang="en-US" b="1" dirty="0"/>
              <a:t>open-source</a:t>
            </a:r>
            <a:r>
              <a:rPr lang="en-US" dirty="0"/>
              <a:t>, </a:t>
            </a:r>
            <a:r>
              <a:rPr lang="en-US" b="1" dirty="0"/>
              <a:t>easy to manufacture</a:t>
            </a:r>
            <a:r>
              <a:rPr lang="en-US" dirty="0"/>
              <a:t> UAV capable of carrying a diverse set of scientific payloads</a:t>
            </a:r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118850B-4EC5-5822-8703-77F401A86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660" y="3502227"/>
            <a:ext cx="6822331" cy="291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4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12A4E-B184-4CC8-384F-F310C24ED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67FCA-C6C0-DD02-FF34-1E93B607E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370804"/>
            <a:ext cx="5038725" cy="499775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High Wing, twin-boom mono-propeller pusher configuration was selected for its:</a:t>
            </a:r>
          </a:p>
          <a:p>
            <a:pPr lvl="1"/>
            <a:r>
              <a:rPr lang="en-US" dirty="0"/>
              <a:t>aerodynamic stability </a:t>
            </a:r>
          </a:p>
          <a:p>
            <a:pPr lvl="2"/>
            <a:r>
              <a:rPr lang="en-US" dirty="0"/>
              <a:t>High wing promotes “self-righting” in the roll axis</a:t>
            </a:r>
          </a:p>
          <a:p>
            <a:pPr lvl="1"/>
            <a:r>
              <a:rPr lang="en-US" dirty="0"/>
              <a:t>aerodynamic efficiency</a:t>
            </a:r>
          </a:p>
          <a:p>
            <a:pPr lvl="2"/>
            <a:r>
              <a:rPr lang="en-US" dirty="0"/>
              <a:t>No prop-wash over wings</a:t>
            </a:r>
          </a:p>
          <a:p>
            <a:pPr lvl="1"/>
            <a:r>
              <a:rPr lang="en-US" dirty="0"/>
              <a:t>structural integrity </a:t>
            </a:r>
          </a:p>
          <a:p>
            <a:pPr lvl="2"/>
            <a:r>
              <a:rPr lang="en-US" dirty="0"/>
              <a:t>“Box” shape enables multiple redundant struts</a:t>
            </a:r>
          </a:p>
          <a:p>
            <a:pPr lvl="1"/>
            <a:r>
              <a:rPr lang="en-US" dirty="0"/>
              <a:t>built-in safety envelop</a:t>
            </a:r>
          </a:p>
          <a:p>
            <a:pPr lvl="2"/>
            <a:r>
              <a:rPr lang="en-US" dirty="0"/>
              <a:t>Booms act to protect end users from the propellers path</a:t>
            </a:r>
          </a:p>
          <a:p>
            <a:pPr lvl="1"/>
            <a:r>
              <a:rPr lang="en-US" dirty="0"/>
              <a:t>ease of payload mounting</a:t>
            </a:r>
          </a:p>
          <a:p>
            <a:pPr lvl="2"/>
            <a:r>
              <a:rPr lang="en-US" dirty="0"/>
              <a:t>The entire front of the plane is clear to mount almost anything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435790-8430-F1AE-D57D-B086ED284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949" y="1423292"/>
            <a:ext cx="6157743" cy="406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670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01571-622B-63BD-62D2-55910111A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Targeted Design Specifications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7A3E97-6E1B-E5DD-0987-F3234BFE0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" y="4269412"/>
            <a:ext cx="6867525" cy="163608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C9DD11F-1CBB-C008-D153-1C74D1B20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370804"/>
            <a:ext cx="7000875" cy="4997759"/>
          </a:xfrm>
        </p:spPr>
        <p:txBody>
          <a:bodyPr>
            <a:normAutofit/>
          </a:bodyPr>
          <a:lstStyle/>
          <a:p>
            <a:r>
              <a:rPr lang="en-US" dirty="0"/>
              <a:t>First class estimations of performance done using </a:t>
            </a:r>
            <a:r>
              <a:rPr lang="en-US" b="1" dirty="0"/>
              <a:t>specifications of similar aircraft </a:t>
            </a:r>
            <a:r>
              <a:rPr lang="en-US" dirty="0"/>
              <a:t>in conjunction with </a:t>
            </a:r>
            <a:r>
              <a:rPr lang="en-US" b="1" dirty="0"/>
              <a:t>classical aerodynamic analysis approaches</a:t>
            </a:r>
          </a:p>
          <a:p>
            <a:pPr lvl="1"/>
            <a:r>
              <a:rPr lang="en-US" dirty="0"/>
              <a:t>Empirical methods exist to estimate most performance metrics of aircraft</a:t>
            </a:r>
          </a:p>
          <a:p>
            <a:pPr lvl="1"/>
            <a:r>
              <a:rPr lang="en-US" b="1" dirty="0"/>
              <a:t>Conservative estimations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BFBE9E-41C5-7754-2A82-D5AA55DA5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0" y="1571625"/>
            <a:ext cx="4152900" cy="410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2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929E0-4F61-0B15-98C2-1C86DBB00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Aerodynamics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E4776-DB73-452A-75C3-C1103A67E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582" y="1432960"/>
            <a:ext cx="4431890" cy="4889182"/>
          </a:xfrm>
        </p:spPr>
        <p:txBody>
          <a:bodyPr>
            <a:normAutofit/>
          </a:bodyPr>
          <a:lstStyle/>
          <a:p>
            <a:r>
              <a:rPr lang="en-US" b="1" dirty="0"/>
              <a:t>Wing first design</a:t>
            </a:r>
          </a:p>
          <a:p>
            <a:pPr lvl="1"/>
            <a:r>
              <a:rPr lang="en-US" b="1" dirty="0"/>
              <a:t>Plane was designed around the wing</a:t>
            </a:r>
          </a:p>
          <a:p>
            <a:r>
              <a:rPr lang="en-US" dirty="0"/>
              <a:t>Classical aerodynamic wing analysis was performed to “bound” the aspect ratio, airfoil, wing length etc.</a:t>
            </a:r>
          </a:p>
          <a:p>
            <a:r>
              <a:rPr lang="en-US" dirty="0"/>
              <a:t>Wing Specifications were then chosen to be in line with reference aircraft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2FC881-35E4-80B8-D949-C48B50BA5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7126" y="1690688"/>
            <a:ext cx="6909292" cy="366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093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0D1F1-1BAD-3327-4284-E12FF39AF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EE412-0DFC-299A-3B82-241E1E57A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825" y="1293570"/>
            <a:ext cx="5114925" cy="53167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Aluminum extrusion act as spars</a:t>
            </a:r>
          </a:p>
          <a:p>
            <a:pPr lvl="1"/>
            <a:r>
              <a:rPr lang="en-US" dirty="0"/>
              <a:t>Aluminum is very over-spec relative to the wing loading</a:t>
            </a:r>
          </a:p>
          <a:p>
            <a:r>
              <a:rPr lang="en-US" dirty="0"/>
              <a:t>Diagonal Ribs are added to transfer load from wing skin to the central spar</a:t>
            </a:r>
          </a:p>
          <a:p>
            <a:r>
              <a:rPr lang="en-US" dirty="0"/>
              <a:t>Skin is very thin walled, 0.8mm </a:t>
            </a:r>
          </a:p>
          <a:p>
            <a:r>
              <a:rPr lang="en-US" dirty="0"/>
              <a:t>Since wing has to be printed in section the walls </a:t>
            </a:r>
            <a:r>
              <a:rPr lang="en-US" b="1" dirty="0"/>
              <a:t>don’t act to carry much shear flow between sections</a:t>
            </a:r>
          </a:p>
          <a:p>
            <a:pPr lvl="1"/>
            <a:r>
              <a:rPr lang="en-US" dirty="0"/>
              <a:t>Further Design optimization need to better handle torsional loading between sections</a:t>
            </a:r>
          </a:p>
          <a:p>
            <a:pPr lvl="1"/>
            <a:r>
              <a:rPr lang="en-US" dirty="0"/>
              <a:t>For now, the wing is glued to circumvent this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00B8B3-6B2C-5777-0BBB-B6872E160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0" y="846169"/>
            <a:ext cx="6305550" cy="2202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7D3BD3-B640-4970-DF65-922C8C5AE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018" y="3333750"/>
            <a:ext cx="6305549" cy="204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034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1C584-752F-15D9-82FB-89D7B5E75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Manufacturing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A8D28-4E8E-283A-6B72-31C9A80AA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6400" cy="3992079"/>
          </a:xfrm>
        </p:spPr>
        <p:txBody>
          <a:bodyPr/>
          <a:lstStyle/>
          <a:p>
            <a:r>
              <a:rPr lang="en-US" dirty="0"/>
              <a:t>Almost entirely 3D-printed design enable trivial manufacturing</a:t>
            </a:r>
          </a:p>
          <a:p>
            <a:r>
              <a:rPr lang="en-US" dirty="0"/>
              <a:t>In conjunction with the aluminum extrusion system used, almost no manual manufacturing is required</a:t>
            </a:r>
          </a:p>
          <a:p>
            <a:pPr lvl="1"/>
            <a:r>
              <a:rPr lang="en-US" dirty="0"/>
              <a:t>Cut 20/20</a:t>
            </a:r>
          </a:p>
          <a:p>
            <a:pPr lvl="1"/>
            <a:r>
              <a:rPr lang="en-US" dirty="0"/>
              <a:t>Screw/glue parts together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755AF7-2C82-0AF7-FFFC-60299C021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002" y="1606478"/>
            <a:ext cx="3857625" cy="35069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040802-B244-8529-3A4B-395661F3C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5439" y="534577"/>
            <a:ext cx="2037640" cy="45788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FDC6EA-7C10-8526-10AD-91A067562AB9}"/>
              </a:ext>
            </a:extLst>
          </p:cNvPr>
          <p:cNvSpPr txBox="1"/>
          <p:nvPr/>
        </p:nvSpPr>
        <p:spPr>
          <a:xfrm>
            <a:off x="6257924" y="5248347"/>
            <a:ext cx="60483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Fig 1: V1.2 in slicer software with estimated print time</a:t>
            </a:r>
          </a:p>
        </p:txBody>
      </p:sp>
    </p:spTree>
    <p:extLst>
      <p:ext uri="{BB962C8B-B14F-4D97-AF65-F5344CB8AC3E}">
        <p14:creationId xmlns:p14="http://schemas.microsoft.com/office/powerpoint/2010/main" val="3667550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E5429-CB9F-054F-3BD0-97C6807FA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“Iron Bird”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516F5-F52D-3A50-2997-0EEDAA95C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57700" cy="3992079"/>
          </a:xfrm>
        </p:spPr>
        <p:txBody>
          <a:bodyPr/>
          <a:lstStyle/>
          <a:p>
            <a:r>
              <a:rPr lang="en-US" dirty="0"/>
              <a:t>Preliminary iron bird testing will soon be conducted to validate electrical systems under load</a:t>
            </a:r>
          </a:p>
        </p:txBody>
      </p:sp>
      <p:pic>
        <p:nvPicPr>
          <p:cNvPr id="5" name="Picture 4" descr="A large building with a large metal structure&#10;&#10;AI-generated content may be incorrect.">
            <a:extLst>
              <a:ext uri="{FF2B5EF4-FFF2-40B4-BE49-F238E27FC236}">
                <a16:creationId xmlns:a16="http://schemas.microsoft.com/office/drawing/2014/main" id="{AA1E3CDD-C501-8B30-2C02-D06D6B79B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721" y="293688"/>
            <a:ext cx="4216003" cy="562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188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5C012-E2DC-4335-26B4-7086C3799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446" y="240135"/>
            <a:ext cx="10515600" cy="1325563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35398B1-F03F-55F0-28F8-FC56F0D8AA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1097641"/>
              </p:ext>
            </p:extLst>
          </p:nvPr>
        </p:nvGraphicFramePr>
        <p:xfrm>
          <a:off x="1868822" y="902916"/>
          <a:ext cx="8680013" cy="49596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7464331"/>
      </p:ext>
    </p:extLst>
  </p:cSld>
  <p:clrMapOvr>
    <a:masterClrMapping/>
  </p:clrMapOvr>
</p:sld>
</file>

<file path=ppt/theme/theme1.xml><?xml version="1.0" encoding="utf-8"?>
<a:theme xmlns:a="http://schemas.openxmlformats.org/drawingml/2006/main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E35BC0C-4535-7F41-8EDB-CB375E44534D}" vid="{89EE9AB1-1FC3-EE42-B60A-9165AA8342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fb64c0c-9afe-4adf-a483-468e4c44ab6b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89D2ED818456458132DD38139A545A" ma:contentTypeVersion="16" ma:contentTypeDescription="Create a new document." ma:contentTypeScope="" ma:versionID="9c5689e8e87aa3a20218b0bbd868347b">
  <xsd:schema xmlns:xsd="http://www.w3.org/2001/XMLSchema" xmlns:xs="http://www.w3.org/2001/XMLSchema" xmlns:p="http://schemas.microsoft.com/office/2006/metadata/properties" xmlns:ns3="4fb64c0c-9afe-4adf-a483-468e4c44ab6b" xmlns:ns4="74654645-235d-4d44-8a20-63b7d1a7be02" targetNamespace="http://schemas.microsoft.com/office/2006/metadata/properties" ma:root="true" ma:fieldsID="c6b31209f68c3ecb5dd8cdbfe7b87221" ns3:_="" ns4:_="">
    <xsd:import namespace="4fb64c0c-9afe-4adf-a483-468e4c44ab6b"/>
    <xsd:import namespace="74654645-235d-4d44-8a20-63b7d1a7be0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b64c0c-9afe-4adf-a483-468e4c44ab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654645-235d-4d44-8a20-63b7d1a7be0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8F599D-7680-49E3-AFBE-1123B8B8F1A2}">
  <ds:schemaRefs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74654645-235d-4d44-8a20-63b7d1a7be02"/>
    <ds:schemaRef ds:uri="http://schemas.microsoft.com/office/2006/metadata/properties"/>
    <ds:schemaRef ds:uri="http://purl.org/dc/terms/"/>
    <ds:schemaRef ds:uri="http://schemas.microsoft.com/office/infopath/2007/PartnerControls"/>
    <ds:schemaRef ds:uri="4fb64c0c-9afe-4adf-a483-468e4c44ab6b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C5784DA5-C971-4F6E-93FF-49BDF5CCA165}">
  <ds:schemaRefs>
    <ds:schemaRef ds:uri="4fb64c0c-9afe-4adf-a483-468e4c44ab6b"/>
    <ds:schemaRef ds:uri="74654645-235d-4d44-8a20-63b7d1a7be0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C52A6CF-265F-45AA-840D-A9B425B26B2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b2a4b19-d135-420e-8bb2-b1cd238998cc}" enabled="0" method="" siteId="{4b2a4b19-d135-420e-8bb2-b1cd238998cc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usc_engineering_powerpoint</Template>
  <TotalTime>302</TotalTime>
  <Words>427</Words>
  <Application>Microsoft Office PowerPoint</Application>
  <PresentationFormat>Widescreen</PresentationFormat>
  <Paragraphs>69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Impact</vt:lpstr>
      <vt:lpstr>UofSC Simple Theme</vt:lpstr>
      <vt:lpstr>Swift-Uav</vt:lpstr>
      <vt:lpstr>Mission Statment</vt:lpstr>
      <vt:lpstr>Overview of Design</vt:lpstr>
      <vt:lpstr>Targeted Design Specifications</vt:lpstr>
      <vt:lpstr>Aerodynamics</vt:lpstr>
      <vt:lpstr>Structural</vt:lpstr>
      <vt:lpstr>Manufacturing</vt:lpstr>
      <vt:lpstr>“Iron Bird” Testing</vt:lpstr>
      <vt:lpstr>Timeline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Mateo Garcia</dc:creator>
  <cp:lastModifiedBy>Garcia-Sandoval, Mateo</cp:lastModifiedBy>
  <cp:revision>3</cp:revision>
  <dcterms:created xsi:type="dcterms:W3CDTF">2025-08-20T12:55:03Z</dcterms:created>
  <dcterms:modified xsi:type="dcterms:W3CDTF">2025-11-10T14:02:51Z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0x0101008389D2ED818456458132DD38139A545A</vt:lpwstr>
  </property>
</Properties>
</file>

<file path=docProps/thumbnail.jpeg>
</file>